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93" r:id="rId2"/>
    <p:sldId id="295" r:id="rId3"/>
    <p:sldId id="298" r:id="rId4"/>
    <p:sldId id="296" r:id="rId5"/>
    <p:sldId id="29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F1109A-048C-46CD-9137-4499C4A5BC4B}" type="datetimeFigureOut">
              <a:rPr lang="en-GB" smtClean="0"/>
              <a:t>10/10/2023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04B7C-DCF4-4398-8D8C-E89D2D9F516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9228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30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5172A7-1226-42DA-94F3-85C42DC7AE8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207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129F4-6122-4813-BFFB-9A45DD435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5F4896-B338-4A86-B8F6-707BD7515C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DC522-FCFD-4AA7-BE3E-EAAD6F3A2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10/10/2023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3927A-7F54-4F69-9D3E-567E46FA8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2904A-EA68-4643-B722-47188ADD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5383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76926-CD73-4848-87DC-FCF905097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54F20A-F016-4E02-BA30-F1A807C65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84985-0A75-4B61-8FFE-777F45A26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10/10/2023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04625-8DCF-4927-AB6E-83F05A29A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ED06A-6EC3-4173-94EF-FECC98CC5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764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DF633C-1402-4735-9998-A8DC1A7D70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CAAA2C-7723-4424-BCF9-EB2B53B70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9A04C-529A-4658-935E-968C204E8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10/10/2023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22F32-95B8-45F7-8C51-F72F4AF00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2434F-97E2-4FBD-BBBC-585886DD2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6224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CEE92177-088E-44E1-BE98-D7E08490ACC5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2055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B92AE-AA41-4B94-A380-FD506BEE5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3800A-7359-4CC8-947B-6547435B7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4F71F-57E2-4BA5-8FA7-399B8D87C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10/10/2023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F26E5-3965-476C-8C92-CB832CEEC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4895A-7CA2-4C8E-994A-DDF000A4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6291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F193F-1198-4B98-9228-F788B6063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A304C-63B4-4845-B10A-BAFFDC46C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BC7F6-232B-4F6D-A376-B197370F4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10/10/2023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523EA-F2FB-4D10-93E8-467C33EAB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9996F-3362-4B7B-9DAC-4D47DF77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685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82347-B5C6-4A60-91A9-0B9FF9B60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191C6-2578-4CDD-8A97-39FC67B346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8D647-54D0-4462-A475-F1503DA53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B28012-E875-4A2F-98AB-BAF9E828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10/10/2023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D1FEB-60F5-4C19-89F1-251A8CB4E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7789E-45BA-4AC8-9695-52433407C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4323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AC6F6-593F-43EC-995A-7CDA02086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5F0D2E-FB83-4E80-9901-4D06DA686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605803-C3BE-428A-95CB-8550A4F53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88A6FC-444F-4515-80AB-0554A4EE65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DE8AA1-C9D5-4B06-A59D-5FC9550603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F26C0F-B14E-4A65-BCC4-555A5BB77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10/10/2023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7BA5B9-B0AF-4EFF-A9F7-D913B1F35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F07041-5011-4BCD-80B9-FFAA5CB1B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9750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79237-CC68-4AB4-972E-F951314C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FB3F00-9C85-415F-B853-D0D96526B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10/10/2023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3A5D07-1AA0-4482-AABA-8118154C0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ADB04-0BB3-4069-8928-313CEE72E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6255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4A19ED-6631-4CE8-B741-7B3BC4F0A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10/10/2023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53304A-4A69-4D76-AE97-6C2FE0D25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33FA6A-CCD4-4D99-A6F4-51633AB24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520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1FAB8-B1CB-45A4-A675-17E139C0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DB830-9D94-4ACE-B0C3-253DD62BE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4F32CF-333C-42DF-9613-CE2D45F9C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803320-9EAD-472F-8880-1A457732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10/10/2023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78975-3988-4DE9-B965-B227FD882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378B7-FF7B-4C44-8717-1D24E4E5E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4545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32F99-E634-4975-8B8D-4B498B81C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1845ED-CA95-46A0-B844-BFCF62116E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263909-5898-4BC5-8BBD-04CEE2D41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AAAC8-E446-44B8-B5F3-1DF0F5DB4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10/10/2023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36E8F-A47C-4039-AEB9-A2B82724E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70420-2DE4-4E7A-9BE3-9F443072A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649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6678EC-B8B4-4540-9FAD-BFB9F08F3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C1EEA-965F-47D6-A697-A1E632B7F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149E2-7FC6-4B3A-A15F-6108E5212D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D5832-1582-48AA-B8BE-4467814CE301}" type="datetimeFigureOut">
              <a:rPr lang="en-GB" smtClean="0"/>
              <a:t>10/10/2023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C27DE-345C-447B-A6B1-D0ACC80CCE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9DC47-F83D-4ADD-8219-82EB138F4E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709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bk logo.tif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303" y="1119116"/>
            <a:ext cx="7027412" cy="2213635"/>
          </a:xfrm>
          <a:prstGeom prst="rect">
            <a:avLst/>
          </a:prstGeom>
        </p:spPr>
      </p:pic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9304" y="3429000"/>
            <a:ext cx="8921672" cy="1713305"/>
          </a:xfrm>
        </p:spPr>
        <p:txBody>
          <a:bodyPr anchor="b">
            <a:normAutofit/>
          </a:bodyPr>
          <a:lstStyle/>
          <a:p>
            <a:pPr algn="l"/>
            <a:r>
              <a:rPr lang="en-GB" sz="5600" dirty="0"/>
              <a:t>Ontology and Epistemology | Interviews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9303" y="5142305"/>
            <a:ext cx="7321298" cy="753165"/>
          </a:xfrm>
        </p:spPr>
        <p:txBody>
          <a:bodyPr anchor="t">
            <a:normAutofit/>
          </a:bodyPr>
          <a:lstStyle/>
          <a:p>
            <a:pPr algn="l"/>
            <a:r>
              <a:rPr lang="en-GB" b="1"/>
              <a:t>Doing Political Research</a:t>
            </a:r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6AA42-5107-7355-9032-39FACD861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sz="5400"/>
              <a:t>Ontology and Epistemology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3F9EA-FEDC-DF5A-C1D0-9F5DE3BEB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GB" sz="2400" dirty="0"/>
              <a:t>What is your ontology? Is there are social reality independent of observation?</a:t>
            </a:r>
          </a:p>
          <a:p>
            <a:r>
              <a:rPr lang="en-GB" sz="2400" dirty="0"/>
              <a:t>What is your epistemology? Can we observe ‘objective’ relationships between social phenomena?</a:t>
            </a:r>
          </a:p>
          <a:p>
            <a:r>
              <a:rPr lang="en-GB" sz="2400" dirty="0"/>
              <a:t>Are you a positivist, </a:t>
            </a:r>
            <a:r>
              <a:rPr lang="en-GB" sz="2400" dirty="0" err="1"/>
              <a:t>interpretist</a:t>
            </a:r>
            <a:r>
              <a:rPr lang="en-GB" sz="2400" dirty="0"/>
              <a:t> or realist?</a:t>
            </a:r>
          </a:p>
          <a:p>
            <a:r>
              <a:rPr lang="en-GB" sz="2400" dirty="0"/>
              <a:t>Should we be able to change our research philosophy depending on the research question being asked?</a:t>
            </a:r>
          </a:p>
        </p:txBody>
      </p:sp>
    </p:spTree>
    <p:extLst>
      <p:ext uri="{BB962C8B-B14F-4D97-AF65-F5344CB8AC3E}">
        <p14:creationId xmlns:p14="http://schemas.microsoft.com/office/powerpoint/2010/main" val="4201748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361DC183-07AE-409A-AB63-34A0C77B6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A463A4-D1F1-66DF-A2FE-F90416588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46" y="349664"/>
            <a:ext cx="5845571" cy="1638377"/>
          </a:xfrm>
        </p:spPr>
        <p:txBody>
          <a:bodyPr anchor="b">
            <a:normAutofit/>
          </a:bodyPr>
          <a:lstStyle/>
          <a:p>
            <a:r>
              <a:rPr lang="en-GB" sz="4800"/>
              <a:t>Jones and Tvedten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C59B0-3B87-A4DE-6AB0-D09A96892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988" y="2620641"/>
            <a:ext cx="5837750" cy="3023702"/>
          </a:xfrm>
        </p:spPr>
        <p:txBody>
          <a:bodyPr anchor="ctr">
            <a:normAutofit/>
          </a:bodyPr>
          <a:lstStyle/>
          <a:p>
            <a:r>
              <a:rPr lang="en-GB" sz="2400" dirty="0"/>
              <a:t>How was poverty understood in the quantitative and qualitative studies?</a:t>
            </a:r>
          </a:p>
          <a:p>
            <a:r>
              <a:rPr lang="en-GB" sz="2400" dirty="0"/>
              <a:t>Can the two perspectives be successfully integrated? Why, or why not?</a:t>
            </a:r>
          </a:p>
          <a:p>
            <a:r>
              <a:rPr lang="en-GB" sz="2400" dirty="0"/>
              <a:t>What other methods could be used to understand poverty in Mozambique?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669568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C552A98-EF7D-4D42-AB69-066B786AB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447" y="399675"/>
            <a:ext cx="4647368" cy="5809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8FBFAF-CEA6-A61B-0611-20B6E4896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6233" y="627954"/>
            <a:ext cx="3905795" cy="5353373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774185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87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A47415-CA32-CF9A-AD5F-F4BC20327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sz="5400"/>
              <a:t>Designing an Interview Study</a:t>
            </a:r>
          </a:p>
        </p:txBody>
      </p:sp>
      <p:grpSp>
        <p:nvGrpSpPr>
          <p:cNvPr id="2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B1CE5-E862-332B-FB46-1E81A3937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GB" sz="2400" dirty="0"/>
              <a:t>Choose a research question to investigate a political process or phenomenon and design an interview-based study to answer it.</a:t>
            </a:r>
          </a:p>
          <a:p>
            <a:r>
              <a:rPr lang="en-GB" sz="2400" dirty="0"/>
              <a:t>Who will you interview?</a:t>
            </a:r>
          </a:p>
          <a:p>
            <a:r>
              <a:rPr lang="en-GB" sz="2400" dirty="0"/>
              <a:t>Where will the interviews take place?</a:t>
            </a:r>
          </a:p>
          <a:p>
            <a:r>
              <a:rPr lang="en-GB" sz="2400" dirty="0"/>
              <a:t>How will you conduct the interviews? What questions will you ask?</a:t>
            </a:r>
          </a:p>
          <a:p>
            <a:r>
              <a:rPr lang="en-GB" sz="2400" dirty="0"/>
              <a:t>How might your positionality affect the answers to your questions?</a:t>
            </a:r>
          </a:p>
          <a:p>
            <a:r>
              <a:rPr lang="en-GB" sz="2400" dirty="0"/>
              <a:t>How will you analyse the data?</a:t>
            </a:r>
          </a:p>
        </p:txBody>
      </p:sp>
    </p:spTree>
    <p:extLst>
      <p:ext uri="{BB962C8B-B14F-4D97-AF65-F5344CB8AC3E}">
        <p14:creationId xmlns:p14="http://schemas.microsoft.com/office/powerpoint/2010/main" val="1563814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61DC183-07AE-409A-AB63-34A0C77B6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A463A4-D1F1-66DF-A2FE-F90416588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46" y="349664"/>
            <a:ext cx="5845571" cy="1638377"/>
          </a:xfrm>
        </p:spPr>
        <p:txBody>
          <a:bodyPr anchor="b">
            <a:normAutofit/>
          </a:bodyPr>
          <a:lstStyle/>
          <a:p>
            <a:r>
              <a:rPr lang="en-GB" sz="4800"/>
              <a:t>Pearlman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C59B0-3B87-A4DE-6AB0-D09A96892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988" y="2620641"/>
            <a:ext cx="5837750" cy="3023702"/>
          </a:xfrm>
        </p:spPr>
        <p:txBody>
          <a:bodyPr anchor="ctr">
            <a:normAutofit fontScale="92500" lnSpcReduction="20000"/>
          </a:bodyPr>
          <a:lstStyle/>
          <a:p>
            <a:r>
              <a:rPr lang="en-GB" sz="2000" dirty="0"/>
              <a:t>Who were the interviewees? How were they chosen? How might the method of recruitment have affected the results?</a:t>
            </a:r>
          </a:p>
          <a:p>
            <a:r>
              <a:rPr lang="en-GB" sz="2000" dirty="0"/>
              <a:t>What effect might the identity of the interviewer have had on the results? Might different interviewers have received different answers to their questions?</a:t>
            </a:r>
          </a:p>
          <a:p>
            <a:r>
              <a:rPr lang="en-GB" sz="2000" dirty="0"/>
              <a:t>What ontology and epistemology underpinned Pearlman’s research project?</a:t>
            </a:r>
          </a:p>
          <a:p>
            <a:r>
              <a:rPr lang="en-GB" sz="2000" dirty="0"/>
              <a:t>How reliable are the results? How would you improve the study? What other methods could have been used?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669568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C552A98-EF7D-4D42-AB69-066B786AB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447" y="399675"/>
            <a:ext cx="4647368" cy="5809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A1A2DB-337E-3AA2-5B0C-C041F7B41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1373" y="636134"/>
            <a:ext cx="4235516" cy="5337012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774185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87935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</TotalTime>
  <Words>252</Words>
  <Application>Microsoft Office PowerPoint</Application>
  <PresentationFormat>Widescreen</PresentationFormat>
  <Paragraphs>24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1_Office Theme</vt:lpstr>
      <vt:lpstr>Ontology and Epistemology | Interviews</vt:lpstr>
      <vt:lpstr>Ontology and Epistemology</vt:lpstr>
      <vt:lpstr>Jones and Tvedten</vt:lpstr>
      <vt:lpstr>Designing an Interview Study</vt:lpstr>
      <vt:lpstr>Pearlman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Module</dc:title>
  <dc:creator>Barry Maydom</dc:creator>
  <cp:lastModifiedBy>Barry Maydom</cp:lastModifiedBy>
  <cp:revision>18</cp:revision>
  <dcterms:created xsi:type="dcterms:W3CDTF">2022-09-22T17:54:13Z</dcterms:created>
  <dcterms:modified xsi:type="dcterms:W3CDTF">2023-10-10T10:16:59Z</dcterms:modified>
</cp:coreProperties>
</file>