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8"/>
  </p:notesMasterIdLst>
  <p:sldIdLst>
    <p:sldId id="293" r:id="rId3"/>
    <p:sldId id="308" r:id="rId4"/>
    <p:sldId id="304" r:id="rId5"/>
    <p:sldId id="287" r:id="rId6"/>
    <p:sldId id="307" r:id="rId7"/>
    <p:sldId id="296" r:id="rId8"/>
    <p:sldId id="283" r:id="rId9"/>
    <p:sldId id="295" r:id="rId10"/>
    <p:sldId id="309" r:id="rId11"/>
    <p:sldId id="299" r:id="rId12"/>
    <p:sldId id="311" r:id="rId13"/>
    <p:sldId id="313" r:id="rId14"/>
    <p:sldId id="310" r:id="rId15"/>
    <p:sldId id="312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52D6FB-CE18-437C-AA1E-5A610E8250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C5F87687-5F90-485A-B7E1-524C47B9F167}">
      <dgm:prSet/>
      <dgm:spPr/>
      <dgm:t>
        <a:bodyPr/>
        <a:lstStyle/>
        <a:p>
          <a:r>
            <a:rPr lang="en-GB"/>
            <a:t>Corroborate what has been established from other sources</a:t>
          </a:r>
          <a:endParaRPr lang="en-US"/>
        </a:p>
      </dgm:t>
    </dgm:pt>
    <dgm:pt modelId="{4747817C-8CAF-44EA-A630-D022BF1C2C29}" type="parTrans" cxnId="{64410F2C-12E8-44E0-A349-6D4856638FA6}">
      <dgm:prSet/>
      <dgm:spPr/>
      <dgm:t>
        <a:bodyPr/>
        <a:lstStyle/>
        <a:p>
          <a:endParaRPr lang="en-US"/>
        </a:p>
      </dgm:t>
    </dgm:pt>
    <dgm:pt modelId="{402F7D18-A7A4-4CEB-8D65-EACA9EB10B7C}" type="sibTrans" cxnId="{64410F2C-12E8-44E0-A349-6D4856638FA6}">
      <dgm:prSet/>
      <dgm:spPr/>
      <dgm:t>
        <a:bodyPr/>
        <a:lstStyle/>
        <a:p>
          <a:endParaRPr lang="en-US"/>
        </a:p>
      </dgm:t>
    </dgm:pt>
    <dgm:pt modelId="{51409D07-C820-47F5-9629-CDA1D9C4F7DF}">
      <dgm:prSet/>
      <dgm:spPr/>
      <dgm:t>
        <a:bodyPr/>
        <a:lstStyle/>
        <a:p>
          <a:r>
            <a:rPr lang="en-GB"/>
            <a:t>Establish what a set of leaders/senior officials think</a:t>
          </a:r>
          <a:endParaRPr lang="en-US"/>
        </a:p>
      </dgm:t>
    </dgm:pt>
    <dgm:pt modelId="{A1B7DBE8-DFE5-4462-8C84-29B28F926B64}" type="parTrans" cxnId="{549A8865-C21A-41CE-8333-8A010C75215B}">
      <dgm:prSet/>
      <dgm:spPr/>
      <dgm:t>
        <a:bodyPr/>
        <a:lstStyle/>
        <a:p>
          <a:endParaRPr lang="en-US"/>
        </a:p>
      </dgm:t>
    </dgm:pt>
    <dgm:pt modelId="{BF32985D-2888-4612-977E-8BF8BA11BBC1}" type="sibTrans" cxnId="{549A8865-C21A-41CE-8333-8A010C75215B}">
      <dgm:prSet/>
      <dgm:spPr/>
      <dgm:t>
        <a:bodyPr/>
        <a:lstStyle/>
        <a:p>
          <a:endParaRPr lang="en-US"/>
        </a:p>
      </dgm:t>
    </dgm:pt>
    <dgm:pt modelId="{928D3040-18AB-45B3-B46D-2D793D820C04}">
      <dgm:prSet/>
      <dgm:spPr/>
      <dgm:t>
        <a:bodyPr/>
        <a:lstStyle/>
        <a:p>
          <a:r>
            <a:rPr lang="en-GB"/>
            <a:t>Make inferences about a larger population's characteristics/decisions</a:t>
          </a:r>
          <a:endParaRPr lang="en-US"/>
        </a:p>
      </dgm:t>
    </dgm:pt>
    <dgm:pt modelId="{8A82C356-3502-4F27-A238-47F3F8DAFD4F}" type="parTrans" cxnId="{C7B2C088-F871-4778-8F00-2886172192F0}">
      <dgm:prSet/>
      <dgm:spPr/>
      <dgm:t>
        <a:bodyPr/>
        <a:lstStyle/>
        <a:p>
          <a:endParaRPr lang="en-US"/>
        </a:p>
      </dgm:t>
    </dgm:pt>
    <dgm:pt modelId="{4EAC82C8-62F4-4456-802A-9AC60C02B1F9}" type="sibTrans" cxnId="{C7B2C088-F871-4778-8F00-2886172192F0}">
      <dgm:prSet/>
      <dgm:spPr/>
      <dgm:t>
        <a:bodyPr/>
        <a:lstStyle/>
        <a:p>
          <a:endParaRPr lang="en-US"/>
        </a:p>
      </dgm:t>
    </dgm:pt>
    <dgm:pt modelId="{9DAC5930-E9B2-47AE-939B-AAC9C699FEDD}">
      <dgm:prSet/>
      <dgm:spPr/>
      <dgm:t>
        <a:bodyPr/>
        <a:lstStyle/>
        <a:p>
          <a:r>
            <a:rPr lang="en-GB"/>
            <a:t>Reconstruct an event or set of events</a:t>
          </a:r>
          <a:endParaRPr lang="en-US"/>
        </a:p>
      </dgm:t>
    </dgm:pt>
    <dgm:pt modelId="{0E924214-8D15-4733-9EAB-B1F91E3A1EC7}" type="parTrans" cxnId="{AD198B17-AB17-4705-BF63-2BD7E882B5DE}">
      <dgm:prSet/>
      <dgm:spPr/>
      <dgm:t>
        <a:bodyPr/>
        <a:lstStyle/>
        <a:p>
          <a:endParaRPr lang="en-US"/>
        </a:p>
      </dgm:t>
    </dgm:pt>
    <dgm:pt modelId="{B4CF70F3-363D-450A-B6CA-97308DAB3708}" type="sibTrans" cxnId="{AD198B17-AB17-4705-BF63-2BD7E882B5DE}">
      <dgm:prSet/>
      <dgm:spPr/>
      <dgm:t>
        <a:bodyPr/>
        <a:lstStyle/>
        <a:p>
          <a:endParaRPr lang="en-US"/>
        </a:p>
      </dgm:t>
    </dgm:pt>
    <dgm:pt modelId="{78D40659-9FE1-42D3-86DC-3FDC0BEC7DA1}" type="pres">
      <dgm:prSet presAssocID="{3352D6FB-CE18-437C-AA1E-5A610E8250B5}" presName="root" presStyleCnt="0">
        <dgm:presLayoutVars>
          <dgm:dir/>
          <dgm:resizeHandles val="exact"/>
        </dgm:presLayoutVars>
      </dgm:prSet>
      <dgm:spPr/>
    </dgm:pt>
    <dgm:pt modelId="{D50C2F98-9AD4-4E84-80C7-9D9BC7642CE7}" type="pres">
      <dgm:prSet presAssocID="{3352D6FB-CE18-437C-AA1E-5A610E8250B5}" presName="container" presStyleCnt="0">
        <dgm:presLayoutVars>
          <dgm:dir/>
          <dgm:resizeHandles val="exact"/>
        </dgm:presLayoutVars>
      </dgm:prSet>
      <dgm:spPr/>
    </dgm:pt>
    <dgm:pt modelId="{1099F420-09CD-434A-A66D-9778E6BFAFAC}" type="pres">
      <dgm:prSet presAssocID="{C5F87687-5F90-485A-B7E1-524C47B9F167}" presName="compNode" presStyleCnt="0"/>
      <dgm:spPr/>
    </dgm:pt>
    <dgm:pt modelId="{4F4377CD-A066-47F8-8556-FB5A77D80DA8}" type="pres">
      <dgm:prSet presAssocID="{C5F87687-5F90-485A-B7E1-524C47B9F167}" presName="iconBgRect" presStyleLbl="bgShp" presStyleIdx="0" presStyleCnt="4"/>
      <dgm:spPr/>
    </dgm:pt>
    <dgm:pt modelId="{A2C1051A-A449-4066-9EBF-F892AC6A94C9}" type="pres">
      <dgm:prSet presAssocID="{C5F87687-5F90-485A-B7E1-524C47B9F1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D22B64-6BD1-4874-8590-49C3C732D067}" type="pres">
      <dgm:prSet presAssocID="{C5F87687-5F90-485A-B7E1-524C47B9F167}" presName="spaceRect" presStyleCnt="0"/>
      <dgm:spPr/>
    </dgm:pt>
    <dgm:pt modelId="{CE377B4A-1E5D-42C4-9609-1819C5F55AE1}" type="pres">
      <dgm:prSet presAssocID="{C5F87687-5F90-485A-B7E1-524C47B9F167}" presName="textRect" presStyleLbl="revTx" presStyleIdx="0" presStyleCnt="4">
        <dgm:presLayoutVars>
          <dgm:chMax val="1"/>
          <dgm:chPref val="1"/>
        </dgm:presLayoutVars>
      </dgm:prSet>
      <dgm:spPr/>
    </dgm:pt>
    <dgm:pt modelId="{9D5BBAE3-A7B4-427A-B747-9EBB063B7D30}" type="pres">
      <dgm:prSet presAssocID="{402F7D18-A7A4-4CEB-8D65-EACA9EB10B7C}" presName="sibTrans" presStyleLbl="sibTrans2D1" presStyleIdx="0" presStyleCnt="0"/>
      <dgm:spPr/>
    </dgm:pt>
    <dgm:pt modelId="{D949C61C-2BBA-460E-9B8B-E0D5A20632A2}" type="pres">
      <dgm:prSet presAssocID="{51409D07-C820-47F5-9629-CDA1D9C4F7DF}" presName="compNode" presStyleCnt="0"/>
      <dgm:spPr/>
    </dgm:pt>
    <dgm:pt modelId="{443DD62F-9B08-4374-A02B-FCC4B64A2583}" type="pres">
      <dgm:prSet presAssocID="{51409D07-C820-47F5-9629-CDA1D9C4F7DF}" presName="iconBgRect" presStyleLbl="bgShp" presStyleIdx="1" presStyleCnt="4"/>
      <dgm:spPr/>
    </dgm:pt>
    <dgm:pt modelId="{EE65B60E-837B-4E3A-94DE-4C5A0105B232}" type="pres">
      <dgm:prSet presAssocID="{51409D07-C820-47F5-9629-CDA1D9C4F7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79C7EC09-29B1-425B-A5DD-FFE53907A28B}" type="pres">
      <dgm:prSet presAssocID="{51409D07-C820-47F5-9629-CDA1D9C4F7DF}" presName="spaceRect" presStyleCnt="0"/>
      <dgm:spPr/>
    </dgm:pt>
    <dgm:pt modelId="{11595AB6-2475-4D24-A3ED-36988A47C202}" type="pres">
      <dgm:prSet presAssocID="{51409D07-C820-47F5-9629-CDA1D9C4F7DF}" presName="textRect" presStyleLbl="revTx" presStyleIdx="1" presStyleCnt="4">
        <dgm:presLayoutVars>
          <dgm:chMax val="1"/>
          <dgm:chPref val="1"/>
        </dgm:presLayoutVars>
      </dgm:prSet>
      <dgm:spPr/>
    </dgm:pt>
    <dgm:pt modelId="{0C85F212-0AAA-4B7A-A983-F008E94A3769}" type="pres">
      <dgm:prSet presAssocID="{BF32985D-2888-4612-977E-8BF8BA11BBC1}" presName="sibTrans" presStyleLbl="sibTrans2D1" presStyleIdx="0" presStyleCnt="0"/>
      <dgm:spPr/>
    </dgm:pt>
    <dgm:pt modelId="{AA757844-DA27-4FD6-9D96-F4C1B5EB7553}" type="pres">
      <dgm:prSet presAssocID="{928D3040-18AB-45B3-B46D-2D793D820C04}" presName="compNode" presStyleCnt="0"/>
      <dgm:spPr/>
    </dgm:pt>
    <dgm:pt modelId="{B1102ECE-6A59-43F3-83E0-55727E988063}" type="pres">
      <dgm:prSet presAssocID="{928D3040-18AB-45B3-B46D-2D793D820C04}" presName="iconBgRect" presStyleLbl="bgShp" presStyleIdx="2" presStyleCnt="4"/>
      <dgm:spPr/>
    </dgm:pt>
    <dgm:pt modelId="{78043D94-54DC-4F05-9159-5763EF255A9A}" type="pres">
      <dgm:prSet presAssocID="{928D3040-18AB-45B3-B46D-2D793D820C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D7E7EB-4336-46D5-8804-EBF1D8AB9A5C}" type="pres">
      <dgm:prSet presAssocID="{928D3040-18AB-45B3-B46D-2D793D820C04}" presName="spaceRect" presStyleCnt="0"/>
      <dgm:spPr/>
    </dgm:pt>
    <dgm:pt modelId="{02BD6058-C233-4D0C-970E-0A64C0B2D600}" type="pres">
      <dgm:prSet presAssocID="{928D3040-18AB-45B3-B46D-2D793D820C04}" presName="textRect" presStyleLbl="revTx" presStyleIdx="2" presStyleCnt="4">
        <dgm:presLayoutVars>
          <dgm:chMax val="1"/>
          <dgm:chPref val="1"/>
        </dgm:presLayoutVars>
      </dgm:prSet>
      <dgm:spPr/>
    </dgm:pt>
    <dgm:pt modelId="{64F27366-7872-40B4-8302-EC113D671E92}" type="pres">
      <dgm:prSet presAssocID="{4EAC82C8-62F4-4456-802A-9AC60C02B1F9}" presName="sibTrans" presStyleLbl="sibTrans2D1" presStyleIdx="0" presStyleCnt="0"/>
      <dgm:spPr/>
    </dgm:pt>
    <dgm:pt modelId="{1AA40C16-C284-47D7-B03A-FE9AF19DE060}" type="pres">
      <dgm:prSet presAssocID="{9DAC5930-E9B2-47AE-939B-AAC9C699FEDD}" presName="compNode" presStyleCnt="0"/>
      <dgm:spPr/>
    </dgm:pt>
    <dgm:pt modelId="{B081D67E-31EA-4739-8127-146207FE047A}" type="pres">
      <dgm:prSet presAssocID="{9DAC5930-E9B2-47AE-939B-AAC9C699FEDD}" presName="iconBgRect" presStyleLbl="bgShp" presStyleIdx="3" presStyleCnt="4"/>
      <dgm:spPr/>
    </dgm:pt>
    <dgm:pt modelId="{C4618134-24F1-43D3-B7E5-D801AEDA91A1}" type="pres">
      <dgm:prSet presAssocID="{9DAC5930-E9B2-47AE-939B-AAC9C699FE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cing with solid fill"/>
        </a:ext>
      </dgm:extLst>
    </dgm:pt>
    <dgm:pt modelId="{BFB70BCA-B0C4-41E3-A9FE-3A2E86EE5FE5}" type="pres">
      <dgm:prSet presAssocID="{9DAC5930-E9B2-47AE-939B-AAC9C699FEDD}" presName="spaceRect" presStyleCnt="0"/>
      <dgm:spPr/>
    </dgm:pt>
    <dgm:pt modelId="{EA463275-4B54-4081-9CC4-5829E2D91B54}" type="pres">
      <dgm:prSet presAssocID="{9DAC5930-E9B2-47AE-939B-AAC9C699FE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198B17-AB17-4705-BF63-2BD7E882B5DE}" srcId="{3352D6FB-CE18-437C-AA1E-5A610E8250B5}" destId="{9DAC5930-E9B2-47AE-939B-AAC9C699FEDD}" srcOrd="3" destOrd="0" parTransId="{0E924214-8D15-4733-9EAB-B1F91E3A1EC7}" sibTransId="{B4CF70F3-363D-450A-B6CA-97308DAB3708}"/>
    <dgm:cxn modelId="{64410F2C-12E8-44E0-A349-6D4856638FA6}" srcId="{3352D6FB-CE18-437C-AA1E-5A610E8250B5}" destId="{C5F87687-5F90-485A-B7E1-524C47B9F167}" srcOrd="0" destOrd="0" parTransId="{4747817C-8CAF-44EA-A630-D022BF1C2C29}" sibTransId="{402F7D18-A7A4-4CEB-8D65-EACA9EB10B7C}"/>
    <dgm:cxn modelId="{ACC5403B-967D-4989-BD77-F05FA9684B4F}" type="presOf" srcId="{402F7D18-A7A4-4CEB-8D65-EACA9EB10B7C}" destId="{9D5BBAE3-A7B4-427A-B747-9EBB063B7D30}" srcOrd="0" destOrd="0" presId="urn:microsoft.com/office/officeart/2018/2/layout/IconCircleList"/>
    <dgm:cxn modelId="{549A8865-C21A-41CE-8333-8A010C75215B}" srcId="{3352D6FB-CE18-437C-AA1E-5A610E8250B5}" destId="{51409D07-C820-47F5-9629-CDA1D9C4F7DF}" srcOrd="1" destOrd="0" parTransId="{A1B7DBE8-DFE5-4462-8C84-29B28F926B64}" sibTransId="{BF32985D-2888-4612-977E-8BF8BA11BBC1}"/>
    <dgm:cxn modelId="{6E23BC66-DD0D-4637-A101-66ADD594824B}" type="presOf" srcId="{51409D07-C820-47F5-9629-CDA1D9C4F7DF}" destId="{11595AB6-2475-4D24-A3ED-36988A47C202}" srcOrd="0" destOrd="0" presId="urn:microsoft.com/office/officeart/2018/2/layout/IconCircleList"/>
    <dgm:cxn modelId="{68EE046A-E7AA-4E22-A61C-EEBFF9DC981A}" type="presOf" srcId="{9DAC5930-E9B2-47AE-939B-AAC9C699FEDD}" destId="{EA463275-4B54-4081-9CC4-5829E2D91B54}" srcOrd="0" destOrd="0" presId="urn:microsoft.com/office/officeart/2018/2/layout/IconCircleList"/>
    <dgm:cxn modelId="{07291D6F-8661-4A45-B10B-E45BA92F3E8B}" type="presOf" srcId="{3352D6FB-CE18-437C-AA1E-5A610E8250B5}" destId="{78D40659-9FE1-42D3-86DC-3FDC0BEC7DA1}" srcOrd="0" destOrd="0" presId="urn:microsoft.com/office/officeart/2018/2/layout/IconCircleList"/>
    <dgm:cxn modelId="{F8957673-F896-4D8D-8881-75D20BFF090A}" type="presOf" srcId="{C5F87687-5F90-485A-B7E1-524C47B9F167}" destId="{CE377B4A-1E5D-42C4-9609-1819C5F55AE1}" srcOrd="0" destOrd="0" presId="urn:microsoft.com/office/officeart/2018/2/layout/IconCircleList"/>
    <dgm:cxn modelId="{F2805C74-D3BC-4A9C-A007-2CAB5F40CD09}" type="presOf" srcId="{4EAC82C8-62F4-4456-802A-9AC60C02B1F9}" destId="{64F27366-7872-40B4-8302-EC113D671E92}" srcOrd="0" destOrd="0" presId="urn:microsoft.com/office/officeart/2018/2/layout/IconCircleList"/>
    <dgm:cxn modelId="{C7B2C088-F871-4778-8F00-2886172192F0}" srcId="{3352D6FB-CE18-437C-AA1E-5A610E8250B5}" destId="{928D3040-18AB-45B3-B46D-2D793D820C04}" srcOrd="2" destOrd="0" parTransId="{8A82C356-3502-4F27-A238-47F3F8DAFD4F}" sibTransId="{4EAC82C8-62F4-4456-802A-9AC60C02B1F9}"/>
    <dgm:cxn modelId="{2041B2C3-9986-45DE-977A-C88BEA498E0B}" type="presOf" srcId="{BF32985D-2888-4612-977E-8BF8BA11BBC1}" destId="{0C85F212-0AAA-4B7A-A983-F008E94A3769}" srcOrd="0" destOrd="0" presId="urn:microsoft.com/office/officeart/2018/2/layout/IconCircleList"/>
    <dgm:cxn modelId="{BB8152F7-D023-4BA3-B436-8ACF7BE4B403}" type="presOf" srcId="{928D3040-18AB-45B3-B46D-2D793D820C04}" destId="{02BD6058-C233-4D0C-970E-0A64C0B2D600}" srcOrd="0" destOrd="0" presId="urn:microsoft.com/office/officeart/2018/2/layout/IconCircleList"/>
    <dgm:cxn modelId="{A2FC51AD-1451-45A7-B944-6AF63355CB33}" type="presParOf" srcId="{78D40659-9FE1-42D3-86DC-3FDC0BEC7DA1}" destId="{D50C2F98-9AD4-4E84-80C7-9D9BC7642CE7}" srcOrd="0" destOrd="0" presId="urn:microsoft.com/office/officeart/2018/2/layout/IconCircleList"/>
    <dgm:cxn modelId="{0B784BD0-F8AF-4A43-931E-6BD931D30439}" type="presParOf" srcId="{D50C2F98-9AD4-4E84-80C7-9D9BC7642CE7}" destId="{1099F420-09CD-434A-A66D-9778E6BFAFAC}" srcOrd="0" destOrd="0" presId="urn:microsoft.com/office/officeart/2018/2/layout/IconCircleList"/>
    <dgm:cxn modelId="{9993821F-A1B6-4E25-8C89-2794600878CD}" type="presParOf" srcId="{1099F420-09CD-434A-A66D-9778E6BFAFAC}" destId="{4F4377CD-A066-47F8-8556-FB5A77D80DA8}" srcOrd="0" destOrd="0" presId="urn:microsoft.com/office/officeart/2018/2/layout/IconCircleList"/>
    <dgm:cxn modelId="{870EBA4C-C31C-4FC3-B90B-9E8E5095DF1D}" type="presParOf" srcId="{1099F420-09CD-434A-A66D-9778E6BFAFAC}" destId="{A2C1051A-A449-4066-9EBF-F892AC6A94C9}" srcOrd="1" destOrd="0" presId="urn:microsoft.com/office/officeart/2018/2/layout/IconCircleList"/>
    <dgm:cxn modelId="{D716AD14-C828-4628-94EA-EF83EF739BAC}" type="presParOf" srcId="{1099F420-09CD-434A-A66D-9778E6BFAFAC}" destId="{46D22B64-6BD1-4874-8590-49C3C732D067}" srcOrd="2" destOrd="0" presId="urn:microsoft.com/office/officeart/2018/2/layout/IconCircleList"/>
    <dgm:cxn modelId="{32E8E7D6-7303-493E-961C-17C47825450B}" type="presParOf" srcId="{1099F420-09CD-434A-A66D-9778E6BFAFAC}" destId="{CE377B4A-1E5D-42C4-9609-1819C5F55AE1}" srcOrd="3" destOrd="0" presId="urn:microsoft.com/office/officeart/2018/2/layout/IconCircleList"/>
    <dgm:cxn modelId="{66E5E5D9-94D9-4543-AAC6-DC82783AD834}" type="presParOf" srcId="{D50C2F98-9AD4-4E84-80C7-9D9BC7642CE7}" destId="{9D5BBAE3-A7B4-427A-B747-9EBB063B7D30}" srcOrd="1" destOrd="0" presId="urn:microsoft.com/office/officeart/2018/2/layout/IconCircleList"/>
    <dgm:cxn modelId="{5CACF47E-8183-400B-AAC0-9BFFB557E764}" type="presParOf" srcId="{D50C2F98-9AD4-4E84-80C7-9D9BC7642CE7}" destId="{D949C61C-2BBA-460E-9B8B-E0D5A20632A2}" srcOrd="2" destOrd="0" presId="urn:microsoft.com/office/officeart/2018/2/layout/IconCircleList"/>
    <dgm:cxn modelId="{2F1FD288-7A2B-4921-BE28-C16ECC128A1A}" type="presParOf" srcId="{D949C61C-2BBA-460E-9B8B-E0D5A20632A2}" destId="{443DD62F-9B08-4374-A02B-FCC4B64A2583}" srcOrd="0" destOrd="0" presId="urn:microsoft.com/office/officeart/2018/2/layout/IconCircleList"/>
    <dgm:cxn modelId="{6977361D-AB81-4050-A348-E06E2900D991}" type="presParOf" srcId="{D949C61C-2BBA-460E-9B8B-E0D5A20632A2}" destId="{EE65B60E-837B-4E3A-94DE-4C5A0105B232}" srcOrd="1" destOrd="0" presId="urn:microsoft.com/office/officeart/2018/2/layout/IconCircleList"/>
    <dgm:cxn modelId="{29C28044-5000-49D6-8D54-3839F9390CB8}" type="presParOf" srcId="{D949C61C-2BBA-460E-9B8B-E0D5A20632A2}" destId="{79C7EC09-29B1-425B-A5DD-FFE53907A28B}" srcOrd="2" destOrd="0" presId="urn:microsoft.com/office/officeart/2018/2/layout/IconCircleList"/>
    <dgm:cxn modelId="{43644095-9429-486B-8290-5DB97B0A4FBD}" type="presParOf" srcId="{D949C61C-2BBA-460E-9B8B-E0D5A20632A2}" destId="{11595AB6-2475-4D24-A3ED-36988A47C202}" srcOrd="3" destOrd="0" presId="urn:microsoft.com/office/officeart/2018/2/layout/IconCircleList"/>
    <dgm:cxn modelId="{6BC412D5-41D8-40F4-A556-A5724F4F1D19}" type="presParOf" srcId="{D50C2F98-9AD4-4E84-80C7-9D9BC7642CE7}" destId="{0C85F212-0AAA-4B7A-A983-F008E94A3769}" srcOrd="3" destOrd="0" presId="urn:microsoft.com/office/officeart/2018/2/layout/IconCircleList"/>
    <dgm:cxn modelId="{645717E4-8327-473D-B7C8-CA5E9F72AE99}" type="presParOf" srcId="{D50C2F98-9AD4-4E84-80C7-9D9BC7642CE7}" destId="{AA757844-DA27-4FD6-9D96-F4C1B5EB7553}" srcOrd="4" destOrd="0" presId="urn:microsoft.com/office/officeart/2018/2/layout/IconCircleList"/>
    <dgm:cxn modelId="{9619E12B-97DC-4CDD-A8FD-B39972F9FB7C}" type="presParOf" srcId="{AA757844-DA27-4FD6-9D96-F4C1B5EB7553}" destId="{B1102ECE-6A59-43F3-83E0-55727E988063}" srcOrd="0" destOrd="0" presId="urn:microsoft.com/office/officeart/2018/2/layout/IconCircleList"/>
    <dgm:cxn modelId="{CD49E218-2705-44D8-9AD1-0DFC7D4CEE71}" type="presParOf" srcId="{AA757844-DA27-4FD6-9D96-F4C1B5EB7553}" destId="{78043D94-54DC-4F05-9159-5763EF255A9A}" srcOrd="1" destOrd="0" presId="urn:microsoft.com/office/officeart/2018/2/layout/IconCircleList"/>
    <dgm:cxn modelId="{C395F007-8625-4A47-AB07-123D76CD4CA9}" type="presParOf" srcId="{AA757844-DA27-4FD6-9D96-F4C1B5EB7553}" destId="{34D7E7EB-4336-46D5-8804-EBF1D8AB9A5C}" srcOrd="2" destOrd="0" presId="urn:microsoft.com/office/officeart/2018/2/layout/IconCircleList"/>
    <dgm:cxn modelId="{2E7012F8-9ECA-498F-838B-42902988C76E}" type="presParOf" srcId="{AA757844-DA27-4FD6-9D96-F4C1B5EB7553}" destId="{02BD6058-C233-4D0C-970E-0A64C0B2D600}" srcOrd="3" destOrd="0" presId="urn:microsoft.com/office/officeart/2018/2/layout/IconCircleList"/>
    <dgm:cxn modelId="{68A9EFD7-AF6C-4968-A9DF-7FE4425F9D11}" type="presParOf" srcId="{D50C2F98-9AD4-4E84-80C7-9D9BC7642CE7}" destId="{64F27366-7872-40B4-8302-EC113D671E92}" srcOrd="5" destOrd="0" presId="urn:microsoft.com/office/officeart/2018/2/layout/IconCircleList"/>
    <dgm:cxn modelId="{51BBF613-D798-4055-82E3-DE265D41A564}" type="presParOf" srcId="{D50C2F98-9AD4-4E84-80C7-9D9BC7642CE7}" destId="{1AA40C16-C284-47D7-B03A-FE9AF19DE060}" srcOrd="6" destOrd="0" presId="urn:microsoft.com/office/officeart/2018/2/layout/IconCircleList"/>
    <dgm:cxn modelId="{7BA9EACC-94B1-4DEA-AC3D-26FD7B50466A}" type="presParOf" srcId="{1AA40C16-C284-47D7-B03A-FE9AF19DE060}" destId="{B081D67E-31EA-4739-8127-146207FE047A}" srcOrd="0" destOrd="0" presId="urn:microsoft.com/office/officeart/2018/2/layout/IconCircleList"/>
    <dgm:cxn modelId="{C423211C-B221-4060-BE35-AC180AB8A3C0}" type="presParOf" srcId="{1AA40C16-C284-47D7-B03A-FE9AF19DE060}" destId="{C4618134-24F1-43D3-B7E5-D801AEDA91A1}" srcOrd="1" destOrd="0" presId="urn:microsoft.com/office/officeart/2018/2/layout/IconCircleList"/>
    <dgm:cxn modelId="{5470E58E-F01F-4A12-BFFB-69B0ACE581F5}" type="presParOf" srcId="{1AA40C16-C284-47D7-B03A-FE9AF19DE060}" destId="{BFB70BCA-B0C4-41E3-A9FE-3A2E86EE5FE5}" srcOrd="2" destOrd="0" presId="urn:microsoft.com/office/officeart/2018/2/layout/IconCircleList"/>
    <dgm:cxn modelId="{5D8F2584-85EA-4FF5-BDCA-0291EEC40A6E}" type="presParOf" srcId="{1AA40C16-C284-47D7-B03A-FE9AF19DE060}" destId="{EA463275-4B54-4081-9CC4-5829E2D91B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C8C318-09EE-4DA1-BB83-619C728773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0F52E1-0C8F-43D9-96BD-6518022A2B78}">
      <dgm:prSet/>
      <dgm:spPr/>
      <dgm:t>
        <a:bodyPr/>
        <a:lstStyle/>
        <a:p>
          <a:r>
            <a:rPr lang="en-GB" b="1"/>
            <a:t>Planning</a:t>
          </a:r>
          <a:r>
            <a:rPr lang="en-GB"/>
            <a:t>: prepare, research and practice</a:t>
          </a:r>
          <a:endParaRPr lang="en-US"/>
        </a:p>
      </dgm:t>
    </dgm:pt>
    <dgm:pt modelId="{5A847133-887D-4420-8136-A05F94D1B3A9}" type="parTrans" cxnId="{01C90D57-98AD-4A8D-97C2-A909E0A81665}">
      <dgm:prSet/>
      <dgm:spPr/>
      <dgm:t>
        <a:bodyPr/>
        <a:lstStyle/>
        <a:p>
          <a:endParaRPr lang="en-US"/>
        </a:p>
      </dgm:t>
    </dgm:pt>
    <dgm:pt modelId="{D124A84C-8CC0-4D13-AA53-F4D349B9824F}" type="sibTrans" cxnId="{01C90D57-98AD-4A8D-97C2-A909E0A81665}">
      <dgm:prSet/>
      <dgm:spPr/>
      <dgm:t>
        <a:bodyPr/>
        <a:lstStyle/>
        <a:p>
          <a:endParaRPr lang="en-US"/>
        </a:p>
      </dgm:t>
    </dgm:pt>
    <dgm:pt modelId="{2CAF5393-B3B1-479B-B109-4E9EB04E8E44}">
      <dgm:prSet/>
      <dgm:spPr/>
      <dgm:t>
        <a:bodyPr/>
        <a:lstStyle/>
        <a:p>
          <a:r>
            <a:rPr lang="en-GB" b="1"/>
            <a:t>Practicalities</a:t>
          </a:r>
          <a:r>
            <a:rPr lang="en-GB"/>
            <a:t>: recording or notes? time pressures</a:t>
          </a:r>
          <a:endParaRPr lang="en-US"/>
        </a:p>
      </dgm:t>
    </dgm:pt>
    <dgm:pt modelId="{309A7A21-504A-4BC1-A9E7-2C7CA529D935}" type="parTrans" cxnId="{5603C3F7-F44E-496A-986B-BCA26E27CCDF}">
      <dgm:prSet/>
      <dgm:spPr/>
      <dgm:t>
        <a:bodyPr/>
        <a:lstStyle/>
        <a:p>
          <a:endParaRPr lang="en-US"/>
        </a:p>
      </dgm:t>
    </dgm:pt>
    <dgm:pt modelId="{E7D282E8-033F-438C-A2DA-8CBA31D7AEF9}" type="sibTrans" cxnId="{5603C3F7-F44E-496A-986B-BCA26E27CCDF}">
      <dgm:prSet/>
      <dgm:spPr/>
      <dgm:t>
        <a:bodyPr/>
        <a:lstStyle/>
        <a:p>
          <a:endParaRPr lang="en-US"/>
        </a:p>
      </dgm:t>
    </dgm:pt>
    <dgm:pt modelId="{7872C89C-1351-4C67-A73F-48E64C990202}">
      <dgm:prSet/>
      <dgm:spPr/>
      <dgm:t>
        <a:bodyPr/>
        <a:lstStyle/>
        <a:p>
          <a:r>
            <a:rPr lang="en-GB" b="1"/>
            <a:t>Psychology</a:t>
          </a:r>
          <a:r>
            <a:rPr lang="en-GB"/>
            <a:t>: read the interview, power relations</a:t>
          </a:r>
          <a:endParaRPr lang="en-US"/>
        </a:p>
      </dgm:t>
    </dgm:pt>
    <dgm:pt modelId="{9DF01075-12A8-4808-93E2-B96903983E41}" type="parTrans" cxnId="{D198EC5B-2297-4775-BA40-F6711CB273F2}">
      <dgm:prSet/>
      <dgm:spPr/>
      <dgm:t>
        <a:bodyPr/>
        <a:lstStyle/>
        <a:p>
          <a:endParaRPr lang="en-US"/>
        </a:p>
      </dgm:t>
    </dgm:pt>
    <dgm:pt modelId="{D9ADFE5B-1096-4BF2-9D36-2D60EEAE1897}" type="sibTrans" cxnId="{D198EC5B-2297-4775-BA40-F6711CB273F2}">
      <dgm:prSet/>
      <dgm:spPr/>
      <dgm:t>
        <a:bodyPr/>
        <a:lstStyle/>
        <a:p>
          <a:endParaRPr lang="en-US"/>
        </a:p>
      </dgm:t>
    </dgm:pt>
    <dgm:pt modelId="{9DFECE88-C34A-4D1B-9878-EE4E8CC7A616}" type="pres">
      <dgm:prSet presAssocID="{5DC8C318-09EE-4DA1-BB83-619C728773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11FE5A5-B988-4AA5-8847-407BD389C9C3}" type="pres">
      <dgm:prSet presAssocID="{A00F52E1-0C8F-43D9-96BD-6518022A2B78}" presName="hierRoot1" presStyleCnt="0"/>
      <dgm:spPr/>
    </dgm:pt>
    <dgm:pt modelId="{90CC21EF-D0FC-4188-BD43-E37D7CC9F25C}" type="pres">
      <dgm:prSet presAssocID="{A00F52E1-0C8F-43D9-96BD-6518022A2B78}" presName="composite" presStyleCnt="0"/>
      <dgm:spPr/>
    </dgm:pt>
    <dgm:pt modelId="{4563845C-BE1D-4E91-B5C5-5DBB8004818F}" type="pres">
      <dgm:prSet presAssocID="{A00F52E1-0C8F-43D9-96BD-6518022A2B78}" presName="background" presStyleLbl="node0" presStyleIdx="0" presStyleCnt="3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</dgm:pt>
    <dgm:pt modelId="{1EF03547-3A78-49BF-BD9D-C3510ED4C29E}" type="pres">
      <dgm:prSet presAssocID="{A00F52E1-0C8F-43D9-96BD-6518022A2B78}" presName="text" presStyleLbl="fgAcc0" presStyleIdx="0" presStyleCnt="3">
        <dgm:presLayoutVars>
          <dgm:chPref val="3"/>
        </dgm:presLayoutVars>
      </dgm:prSet>
      <dgm:spPr/>
    </dgm:pt>
    <dgm:pt modelId="{EE34902B-7681-465C-BAD8-7033319835B7}" type="pres">
      <dgm:prSet presAssocID="{A00F52E1-0C8F-43D9-96BD-6518022A2B78}" presName="hierChild2" presStyleCnt="0"/>
      <dgm:spPr/>
    </dgm:pt>
    <dgm:pt modelId="{1D2A07F5-1125-4F13-B5EE-0F9D881F4AAC}" type="pres">
      <dgm:prSet presAssocID="{2CAF5393-B3B1-479B-B109-4E9EB04E8E44}" presName="hierRoot1" presStyleCnt="0"/>
      <dgm:spPr/>
    </dgm:pt>
    <dgm:pt modelId="{B1747826-A98B-4221-836E-4D8BB5C29A46}" type="pres">
      <dgm:prSet presAssocID="{2CAF5393-B3B1-479B-B109-4E9EB04E8E44}" presName="composite" presStyleCnt="0"/>
      <dgm:spPr/>
    </dgm:pt>
    <dgm:pt modelId="{C8D88639-0149-49A7-9CAA-653F7A23B51F}" type="pres">
      <dgm:prSet presAssocID="{2CAF5393-B3B1-479B-B109-4E9EB04E8E44}" presName="background" presStyleLbl="node0" presStyleIdx="1" presStyleCnt="3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</dgm:pt>
    <dgm:pt modelId="{0A527CE3-63B4-4DE5-AB25-E1E035674B90}" type="pres">
      <dgm:prSet presAssocID="{2CAF5393-B3B1-479B-B109-4E9EB04E8E44}" presName="text" presStyleLbl="fgAcc0" presStyleIdx="1" presStyleCnt="3">
        <dgm:presLayoutVars>
          <dgm:chPref val="3"/>
        </dgm:presLayoutVars>
      </dgm:prSet>
      <dgm:spPr/>
    </dgm:pt>
    <dgm:pt modelId="{6FD74860-B8AE-4F6E-AADD-C969EC4F7766}" type="pres">
      <dgm:prSet presAssocID="{2CAF5393-B3B1-479B-B109-4E9EB04E8E44}" presName="hierChild2" presStyleCnt="0"/>
      <dgm:spPr/>
    </dgm:pt>
    <dgm:pt modelId="{CCBEB41A-4DD0-4328-8E4F-93E2BF1E3E02}" type="pres">
      <dgm:prSet presAssocID="{7872C89C-1351-4C67-A73F-48E64C990202}" presName="hierRoot1" presStyleCnt="0"/>
      <dgm:spPr/>
    </dgm:pt>
    <dgm:pt modelId="{107B806E-5A0C-4A77-8EE0-4382DBD17DF4}" type="pres">
      <dgm:prSet presAssocID="{7872C89C-1351-4C67-A73F-48E64C990202}" presName="composite" presStyleCnt="0"/>
      <dgm:spPr/>
    </dgm:pt>
    <dgm:pt modelId="{8E40A55F-0FCA-4BDC-8990-115F2E2087AC}" type="pres">
      <dgm:prSet presAssocID="{7872C89C-1351-4C67-A73F-48E64C990202}" presName="background" presStyleLbl="node0" presStyleIdx="2" presStyleCnt="3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</dgm:pt>
    <dgm:pt modelId="{B8F9A28C-332A-494C-A320-54C1585D7E65}" type="pres">
      <dgm:prSet presAssocID="{7872C89C-1351-4C67-A73F-48E64C990202}" presName="text" presStyleLbl="fgAcc0" presStyleIdx="2" presStyleCnt="3">
        <dgm:presLayoutVars>
          <dgm:chPref val="3"/>
        </dgm:presLayoutVars>
      </dgm:prSet>
      <dgm:spPr/>
    </dgm:pt>
    <dgm:pt modelId="{BC6FE3C1-9689-4C1E-BD3B-BFA2C281E601}" type="pres">
      <dgm:prSet presAssocID="{7872C89C-1351-4C67-A73F-48E64C990202}" presName="hierChild2" presStyleCnt="0"/>
      <dgm:spPr/>
    </dgm:pt>
  </dgm:ptLst>
  <dgm:cxnLst>
    <dgm:cxn modelId="{77D54020-945D-4378-AF39-4FA56658E002}" type="presOf" srcId="{A00F52E1-0C8F-43D9-96BD-6518022A2B78}" destId="{1EF03547-3A78-49BF-BD9D-C3510ED4C29E}" srcOrd="0" destOrd="0" presId="urn:microsoft.com/office/officeart/2005/8/layout/hierarchy1"/>
    <dgm:cxn modelId="{D198EC5B-2297-4775-BA40-F6711CB273F2}" srcId="{5DC8C318-09EE-4DA1-BB83-619C7287730B}" destId="{7872C89C-1351-4C67-A73F-48E64C990202}" srcOrd="2" destOrd="0" parTransId="{9DF01075-12A8-4808-93E2-B96903983E41}" sibTransId="{D9ADFE5B-1096-4BF2-9D36-2D60EEAE1897}"/>
    <dgm:cxn modelId="{01C90D57-98AD-4A8D-97C2-A909E0A81665}" srcId="{5DC8C318-09EE-4DA1-BB83-619C7287730B}" destId="{A00F52E1-0C8F-43D9-96BD-6518022A2B78}" srcOrd="0" destOrd="0" parTransId="{5A847133-887D-4420-8136-A05F94D1B3A9}" sibTransId="{D124A84C-8CC0-4D13-AA53-F4D349B9824F}"/>
    <dgm:cxn modelId="{7F262884-6463-49A4-8495-5C62CE663D4A}" type="presOf" srcId="{2CAF5393-B3B1-479B-B109-4E9EB04E8E44}" destId="{0A527CE3-63B4-4DE5-AB25-E1E035674B90}" srcOrd="0" destOrd="0" presId="urn:microsoft.com/office/officeart/2005/8/layout/hierarchy1"/>
    <dgm:cxn modelId="{414CBC8B-3453-4F66-9318-5BAF70A9AC1F}" type="presOf" srcId="{7872C89C-1351-4C67-A73F-48E64C990202}" destId="{B8F9A28C-332A-494C-A320-54C1585D7E65}" srcOrd="0" destOrd="0" presId="urn:microsoft.com/office/officeart/2005/8/layout/hierarchy1"/>
    <dgm:cxn modelId="{092EB0D7-3BCA-444E-A8D9-88D7E12FBB43}" type="presOf" srcId="{5DC8C318-09EE-4DA1-BB83-619C7287730B}" destId="{9DFECE88-C34A-4D1B-9878-EE4E8CC7A616}" srcOrd="0" destOrd="0" presId="urn:microsoft.com/office/officeart/2005/8/layout/hierarchy1"/>
    <dgm:cxn modelId="{5603C3F7-F44E-496A-986B-BCA26E27CCDF}" srcId="{5DC8C318-09EE-4DA1-BB83-619C7287730B}" destId="{2CAF5393-B3B1-479B-B109-4E9EB04E8E44}" srcOrd="1" destOrd="0" parTransId="{309A7A21-504A-4BC1-A9E7-2C7CA529D935}" sibTransId="{E7D282E8-033F-438C-A2DA-8CBA31D7AEF9}"/>
    <dgm:cxn modelId="{7943F207-FEFB-4443-9978-CFB3B1E524B7}" type="presParOf" srcId="{9DFECE88-C34A-4D1B-9878-EE4E8CC7A616}" destId="{311FE5A5-B988-4AA5-8847-407BD389C9C3}" srcOrd="0" destOrd="0" presId="urn:microsoft.com/office/officeart/2005/8/layout/hierarchy1"/>
    <dgm:cxn modelId="{83FA06BB-B1BB-4CB7-B0B0-E381EA6FF6B3}" type="presParOf" srcId="{311FE5A5-B988-4AA5-8847-407BD389C9C3}" destId="{90CC21EF-D0FC-4188-BD43-E37D7CC9F25C}" srcOrd="0" destOrd="0" presId="urn:microsoft.com/office/officeart/2005/8/layout/hierarchy1"/>
    <dgm:cxn modelId="{B5A3B838-A146-4D93-95B1-ADF9E9F21E60}" type="presParOf" srcId="{90CC21EF-D0FC-4188-BD43-E37D7CC9F25C}" destId="{4563845C-BE1D-4E91-B5C5-5DBB8004818F}" srcOrd="0" destOrd="0" presId="urn:microsoft.com/office/officeart/2005/8/layout/hierarchy1"/>
    <dgm:cxn modelId="{9F177942-9094-4A6A-8B47-77EF5F7430E0}" type="presParOf" srcId="{90CC21EF-D0FC-4188-BD43-E37D7CC9F25C}" destId="{1EF03547-3A78-49BF-BD9D-C3510ED4C29E}" srcOrd="1" destOrd="0" presId="urn:microsoft.com/office/officeart/2005/8/layout/hierarchy1"/>
    <dgm:cxn modelId="{88F59B8D-6EC5-46C2-94D7-94B1A3F3FAD6}" type="presParOf" srcId="{311FE5A5-B988-4AA5-8847-407BD389C9C3}" destId="{EE34902B-7681-465C-BAD8-7033319835B7}" srcOrd="1" destOrd="0" presId="urn:microsoft.com/office/officeart/2005/8/layout/hierarchy1"/>
    <dgm:cxn modelId="{7C86AF7F-F30D-4730-9DE7-5115AE840C3C}" type="presParOf" srcId="{9DFECE88-C34A-4D1B-9878-EE4E8CC7A616}" destId="{1D2A07F5-1125-4F13-B5EE-0F9D881F4AAC}" srcOrd="1" destOrd="0" presId="urn:microsoft.com/office/officeart/2005/8/layout/hierarchy1"/>
    <dgm:cxn modelId="{7215B156-4233-4D9B-8209-DFEA2D32F116}" type="presParOf" srcId="{1D2A07F5-1125-4F13-B5EE-0F9D881F4AAC}" destId="{B1747826-A98B-4221-836E-4D8BB5C29A46}" srcOrd="0" destOrd="0" presId="urn:microsoft.com/office/officeart/2005/8/layout/hierarchy1"/>
    <dgm:cxn modelId="{FDB4045C-A1AE-4E59-80B8-5E65692843FB}" type="presParOf" srcId="{B1747826-A98B-4221-836E-4D8BB5C29A46}" destId="{C8D88639-0149-49A7-9CAA-653F7A23B51F}" srcOrd="0" destOrd="0" presId="urn:microsoft.com/office/officeart/2005/8/layout/hierarchy1"/>
    <dgm:cxn modelId="{8B20AFEF-BFC4-439F-A3EA-F2A69398B2B4}" type="presParOf" srcId="{B1747826-A98B-4221-836E-4D8BB5C29A46}" destId="{0A527CE3-63B4-4DE5-AB25-E1E035674B90}" srcOrd="1" destOrd="0" presId="urn:microsoft.com/office/officeart/2005/8/layout/hierarchy1"/>
    <dgm:cxn modelId="{F5EEBD62-1DBC-427B-B973-466CF213ACD6}" type="presParOf" srcId="{1D2A07F5-1125-4F13-B5EE-0F9D881F4AAC}" destId="{6FD74860-B8AE-4F6E-AADD-C969EC4F7766}" srcOrd="1" destOrd="0" presId="urn:microsoft.com/office/officeart/2005/8/layout/hierarchy1"/>
    <dgm:cxn modelId="{268FA816-A4E5-4C7B-AFA9-2E602A9074AD}" type="presParOf" srcId="{9DFECE88-C34A-4D1B-9878-EE4E8CC7A616}" destId="{CCBEB41A-4DD0-4328-8E4F-93E2BF1E3E02}" srcOrd="2" destOrd="0" presId="urn:microsoft.com/office/officeart/2005/8/layout/hierarchy1"/>
    <dgm:cxn modelId="{2275A11C-9765-4144-8C16-8722AFDD72A4}" type="presParOf" srcId="{CCBEB41A-4DD0-4328-8E4F-93E2BF1E3E02}" destId="{107B806E-5A0C-4A77-8EE0-4382DBD17DF4}" srcOrd="0" destOrd="0" presId="urn:microsoft.com/office/officeart/2005/8/layout/hierarchy1"/>
    <dgm:cxn modelId="{3A543275-3C52-473B-910E-D9B9BC3ADBEB}" type="presParOf" srcId="{107B806E-5A0C-4A77-8EE0-4382DBD17DF4}" destId="{8E40A55F-0FCA-4BDC-8990-115F2E2087AC}" srcOrd="0" destOrd="0" presId="urn:microsoft.com/office/officeart/2005/8/layout/hierarchy1"/>
    <dgm:cxn modelId="{F7134A95-6C5D-4756-8866-49C30AFB735B}" type="presParOf" srcId="{107B806E-5A0C-4A77-8EE0-4382DBD17DF4}" destId="{B8F9A28C-332A-494C-A320-54C1585D7E65}" srcOrd="1" destOrd="0" presId="urn:microsoft.com/office/officeart/2005/8/layout/hierarchy1"/>
    <dgm:cxn modelId="{4EF15343-B88F-4B0A-87B1-CC45DC724CFB}" type="presParOf" srcId="{CCBEB41A-4DD0-4328-8E4F-93E2BF1E3E02}" destId="{BC6FE3C1-9689-4C1E-BD3B-BFA2C281E6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352A1C-3B8E-4E6E-87A0-97FFA9F04F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CC0D1A-49A9-4DC0-AD76-9E809F56BF0D}">
      <dgm:prSet/>
      <dgm:spPr/>
      <dgm:t>
        <a:bodyPr/>
        <a:lstStyle/>
        <a:p>
          <a:r>
            <a:rPr lang="en-GB"/>
            <a:t>How should they be shaped?</a:t>
          </a:r>
          <a:endParaRPr lang="en-US"/>
        </a:p>
      </dgm:t>
    </dgm:pt>
    <dgm:pt modelId="{4BA43A3A-6D6B-46ED-9F80-5BFDABEB0987}" type="parTrans" cxnId="{05D99BBB-787F-4887-B2C2-9FDC1E1D1068}">
      <dgm:prSet/>
      <dgm:spPr/>
      <dgm:t>
        <a:bodyPr/>
        <a:lstStyle/>
        <a:p>
          <a:endParaRPr lang="en-US"/>
        </a:p>
      </dgm:t>
    </dgm:pt>
    <dgm:pt modelId="{50CD6CD4-7FE4-4F5E-843C-DBB3A310255D}" type="sibTrans" cxnId="{05D99BBB-787F-4887-B2C2-9FDC1E1D1068}">
      <dgm:prSet/>
      <dgm:spPr/>
      <dgm:t>
        <a:bodyPr/>
        <a:lstStyle/>
        <a:p>
          <a:endParaRPr lang="en-US"/>
        </a:p>
      </dgm:t>
    </dgm:pt>
    <dgm:pt modelId="{CA7C163B-141D-419E-995A-9BEC26755804}">
      <dgm:prSet/>
      <dgm:spPr/>
      <dgm:t>
        <a:bodyPr/>
        <a:lstStyle/>
        <a:p>
          <a:r>
            <a:rPr lang="en-GB"/>
            <a:t>Follow up?</a:t>
          </a:r>
          <a:endParaRPr lang="en-US"/>
        </a:p>
      </dgm:t>
    </dgm:pt>
    <dgm:pt modelId="{70E14685-B053-48F6-BF90-920B9E444AE4}" type="parTrans" cxnId="{0FDB2F15-D1D9-44F2-B1AA-DDD468B5259A}">
      <dgm:prSet/>
      <dgm:spPr/>
      <dgm:t>
        <a:bodyPr/>
        <a:lstStyle/>
        <a:p>
          <a:endParaRPr lang="en-US"/>
        </a:p>
      </dgm:t>
    </dgm:pt>
    <dgm:pt modelId="{8332D349-CCA6-4409-9DCA-59717D6BBE00}" type="sibTrans" cxnId="{0FDB2F15-D1D9-44F2-B1AA-DDD468B5259A}">
      <dgm:prSet/>
      <dgm:spPr/>
      <dgm:t>
        <a:bodyPr/>
        <a:lstStyle/>
        <a:p>
          <a:endParaRPr lang="en-US"/>
        </a:p>
      </dgm:t>
    </dgm:pt>
    <dgm:pt modelId="{9AFBF41C-3EBD-44B4-8808-A5BB0B101808}">
      <dgm:prSet/>
      <dgm:spPr/>
      <dgm:t>
        <a:bodyPr/>
        <a:lstStyle/>
        <a:p>
          <a:r>
            <a:rPr lang="en-GB"/>
            <a:t>Open or closed?</a:t>
          </a:r>
          <a:endParaRPr lang="en-US"/>
        </a:p>
      </dgm:t>
    </dgm:pt>
    <dgm:pt modelId="{6BBDAF81-09FB-41A1-9AC9-EF7C5FF88999}" type="parTrans" cxnId="{57046507-820F-42B0-BD00-9B793388AEAF}">
      <dgm:prSet/>
      <dgm:spPr/>
      <dgm:t>
        <a:bodyPr/>
        <a:lstStyle/>
        <a:p>
          <a:endParaRPr lang="en-US"/>
        </a:p>
      </dgm:t>
    </dgm:pt>
    <dgm:pt modelId="{2036DF60-BB4C-4A7A-A59F-1E08CB5DA118}" type="sibTrans" cxnId="{57046507-820F-42B0-BD00-9B793388AEAF}">
      <dgm:prSet/>
      <dgm:spPr/>
      <dgm:t>
        <a:bodyPr/>
        <a:lstStyle/>
        <a:p>
          <a:endParaRPr lang="en-US"/>
        </a:p>
      </dgm:t>
    </dgm:pt>
    <dgm:pt modelId="{4962915A-193A-4B7F-954B-CD8637413EE9}">
      <dgm:prSet/>
      <dgm:spPr/>
      <dgm:t>
        <a:bodyPr/>
        <a:lstStyle/>
        <a:p>
          <a:r>
            <a:rPr lang="en-GB"/>
            <a:t>How to begin or end?</a:t>
          </a:r>
          <a:endParaRPr lang="en-US"/>
        </a:p>
      </dgm:t>
    </dgm:pt>
    <dgm:pt modelId="{A52DBC55-1B53-4379-911A-00F9C4E448F8}" type="parTrans" cxnId="{3D04125D-BD25-4992-95CE-F5E0F86E49BA}">
      <dgm:prSet/>
      <dgm:spPr/>
      <dgm:t>
        <a:bodyPr/>
        <a:lstStyle/>
        <a:p>
          <a:endParaRPr lang="en-US"/>
        </a:p>
      </dgm:t>
    </dgm:pt>
    <dgm:pt modelId="{FB3E648E-A14B-41C2-B99A-C8CECF8C1E0F}" type="sibTrans" cxnId="{3D04125D-BD25-4992-95CE-F5E0F86E49BA}">
      <dgm:prSet/>
      <dgm:spPr/>
      <dgm:t>
        <a:bodyPr/>
        <a:lstStyle/>
        <a:p>
          <a:endParaRPr lang="en-US"/>
        </a:p>
      </dgm:t>
    </dgm:pt>
    <dgm:pt modelId="{AC82268D-AE15-4A38-B014-1F7D95C7669C}" type="pres">
      <dgm:prSet presAssocID="{1F352A1C-3B8E-4E6E-87A0-97FFA9F04F3F}" presName="linear" presStyleCnt="0">
        <dgm:presLayoutVars>
          <dgm:animLvl val="lvl"/>
          <dgm:resizeHandles val="exact"/>
        </dgm:presLayoutVars>
      </dgm:prSet>
      <dgm:spPr/>
    </dgm:pt>
    <dgm:pt modelId="{A87152CF-DDF0-4A90-9A45-549AF934B4AB}" type="pres">
      <dgm:prSet presAssocID="{2ECC0D1A-49A9-4DC0-AD76-9E809F56BF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948C7D-D7E4-4F18-B00A-7E657DF8C0A7}" type="pres">
      <dgm:prSet presAssocID="{50CD6CD4-7FE4-4F5E-843C-DBB3A310255D}" presName="spacer" presStyleCnt="0"/>
      <dgm:spPr/>
    </dgm:pt>
    <dgm:pt modelId="{A6E77D0B-8845-4E30-AF76-5A5D712E0100}" type="pres">
      <dgm:prSet presAssocID="{CA7C163B-141D-419E-995A-9BEC267558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59000AD-F530-43AD-8CAB-238012D630AF}" type="pres">
      <dgm:prSet presAssocID="{8332D349-CCA6-4409-9DCA-59717D6BBE00}" presName="spacer" presStyleCnt="0"/>
      <dgm:spPr/>
    </dgm:pt>
    <dgm:pt modelId="{F2868488-7D16-47D8-81E3-0DCC942A530F}" type="pres">
      <dgm:prSet presAssocID="{9AFBF41C-3EBD-44B4-8808-A5BB0B1018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5EE611-B57D-44C8-A348-2640705B319B}" type="pres">
      <dgm:prSet presAssocID="{2036DF60-BB4C-4A7A-A59F-1E08CB5DA118}" presName="spacer" presStyleCnt="0"/>
      <dgm:spPr/>
    </dgm:pt>
    <dgm:pt modelId="{87F83F09-E4CB-446D-BC90-3C42CE230F9C}" type="pres">
      <dgm:prSet presAssocID="{4962915A-193A-4B7F-954B-CD8637413E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F60606-CFEB-4440-8D6A-72DAE72E7F35}" type="presOf" srcId="{9AFBF41C-3EBD-44B4-8808-A5BB0B101808}" destId="{F2868488-7D16-47D8-81E3-0DCC942A530F}" srcOrd="0" destOrd="0" presId="urn:microsoft.com/office/officeart/2005/8/layout/vList2"/>
    <dgm:cxn modelId="{57046507-820F-42B0-BD00-9B793388AEAF}" srcId="{1F352A1C-3B8E-4E6E-87A0-97FFA9F04F3F}" destId="{9AFBF41C-3EBD-44B4-8808-A5BB0B101808}" srcOrd="2" destOrd="0" parTransId="{6BBDAF81-09FB-41A1-9AC9-EF7C5FF88999}" sibTransId="{2036DF60-BB4C-4A7A-A59F-1E08CB5DA118}"/>
    <dgm:cxn modelId="{2641040C-4FEE-4ABE-B89C-2B7434B413CE}" type="presOf" srcId="{CA7C163B-141D-419E-995A-9BEC26755804}" destId="{A6E77D0B-8845-4E30-AF76-5A5D712E0100}" srcOrd="0" destOrd="0" presId="urn:microsoft.com/office/officeart/2005/8/layout/vList2"/>
    <dgm:cxn modelId="{9B418D0D-E66D-4B1A-8E5C-AEC222EE7BAD}" type="presOf" srcId="{1F352A1C-3B8E-4E6E-87A0-97FFA9F04F3F}" destId="{AC82268D-AE15-4A38-B014-1F7D95C7669C}" srcOrd="0" destOrd="0" presId="urn:microsoft.com/office/officeart/2005/8/layout/vList2"/>
    <dgm:cxn modelId="{0FDB2F15-D1D9-44F2-B1AA-DDD468B5259A}" srcId="{1F352A1C-3B8E-4E6E-87A0-97FFA9F04F3F}" destId="{CA7C163B-141D-419E-995A-9BEC26755804}" srcOrd="1" destOrd="0" parTransId="{70E14685-B053-48F6-BF90-920B9E444AE4}" sibTransId="{8332D349-CCA6-4409-9DCA-59717D6BBE00}"/>
    <dgm:cxn modelId="{83FD8A2C-E492-4C85-991B-528F5207AC8F}" type="presOf" srcId="{4962915A-193A-4B7F-954B-CD8637413EE9}" destId="{87F83F09-E4CB-446D-BC90-3C42CE230F9C}" srcOrd="0" destOrd="0" presId="urn:microsoft.com/office/officeart/2005/8/layout/vList2"/>
    <dgm:cxn modelId="{3D04125D-BD25-4992-95CE-F5E0F86E49BA}" srcId="{1F352A1C-3B8E-4E6E-87A0-97FFA9F04F3F}" destId="{4962915A-193A-4B7F-954B-CD8637413EE9}" srcOrd="3" destOrd="0" parTransId="{A52DBC55-1B53-4379-911A-00F9C4E448F8}" sibTransId="{FB3E648E-A14B-41C2-B99A-C8CECF8C1E0F}"/>
    <dgm:cxn modelId="{05D99BBB-787F-4887-B2C2-9FDC1E1D1068}" srcId="{1F352A1C-3B8E-4E6E-87A0-97FFA9F04F3F}" destId="{2ECC0D1A-49A9-4DC0-AD76-9E809F56BF0D}" srcOrd="0" destOrd="0" parTransId="{4BA43A3A-6D6B-46ED-9F80-5BFDABEB0987}" sibTransId="{50CD6CD4-7FE4-4F5E-843C-DBB3A310255D}"/>
    <dgm:cxn modelId="{CB052CFE-FB80-4B1C-9E23-365B116DBC45}" type="presOf" srcId="{2ECC0D1A-49A9-4DC0-AD76-9E809F56BF0D}" destId="{A87152CF-DDF0-4A90-9A45-549AF934B4AB}" srcOrd="0" destOrd="0" presId="urn:microsoft.com/office/officeart/2005/8/layout/vList2"/>
    <dgm:cxn modelId="{5D98F46F-47FC-4A71-9641-C6B046BF7096}" type="presParOf" srcId="{AC82268D-AE15-4A38-B014-1F7D95C7669C}" destId="{A87152CF-DDF0-4A90-9A45-549AF934B4AB}" srcOrd="0" destOrd="0" presId="urn:microsoft.com/office/officeart/2005/8/layout/vList2"/>
    <dgm:cxn modelId="{C1122389-30CD-4385-BCC5-3202E2BEDEE3}" type="presParOf" srcId="{AC82268D-AE15-4A38-B014-1F7D95C7669C}" destId="{1C948C7D-D7E4-4F18-B00A-7E657DF8C0A7}" srcOrd="1" destOrd="0" presId="urn:microsoft.com/office/officeart/2005/8/layout/vList2"/>
    <dgm:cxn modelId="{DC5C1E63-A3EA-4F95-9B06-8D3B4F156029}" type="presParOf" srcId="{AC82268D-AE15-4A38-B014-1F7D95C7669C}" destId="{A6E77D0B-8845-4E30-AF76-5A5D712E0100}" srcOrd="2" destOrd="0" presId="urn:microsoft.com/office/officeart/2005/8/layout/vList2"/>
    <dgm:cxn modelId="{555BFC5D-AFC4-4355-87C6-EEA6D11491C8}" type="presParOf" srcId="{AC82268D-AE15-4A38-B014-1F7D95C7669C}" destId="{E59000AD-F530-43AD-8CAB-238012D630AF}" srcOrd="3" destOrd="0" presId="urn:microsoft.com/office/officeart/2005/8/layout/vList2"/>
    <dgm:cxn modelId="{EDE53F83-8D06-4E61-A5C6-43D557048366}" type="presParOf" srcId="{AC82268D-AE15-4A38-B014-1F7D95C7669C}" destId="{F2868488-7D16-47D8-81E3-0DCC942A530F}" srcOrd="4" destOrd="0" presId="urn:microsoft.com/office/officeart/2005/8/layout/vList2"/>
    <dgm:cxn modelId="{2B8B1C79-7596-4CF8-9501-B769635238D5}" type="presParOf" srcId="{AC82268D-AE15-4A38-B014-1F7D95C7669C}" destId="{665EE611-B57D-44C8-A348-2640705B319B}" srcOrd="5" destOrd="0" presId="urn:microsoft.com/office/officeart/2005/8/layout/vList2"/>
    <dgm:cxn modelId="{2E49EDD8-1011-47C6-B916-FCBAC4196D5F}" type="presParOf" srcId="{AC82268D-AE15-4A38-B014-1F7D95C7669C}" destId="{87F83F09-E4CB-446D-BC90-3C42CE230F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377CD-A066-47F8-8556-FB5A77D80DA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051A-A449-4066-9EBF-F892AC6A94C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77B4A-1E5D-42C4-9609-1819C5F55AE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Corroborate what has been established from other sources</a:t>
          </a:r>
          <a:endParaRPr lang="en-US" sz="2400" kern="1200"/>
        </a:p>
      </dsp:txBody>
      <dsp:txXfrm>
        <a:off x="1834517" y="469890"/>
        <a:ext cx="3148942" cy="1335915"/>
      </dsp:txXfrm>
    </dsp:sp>
    <dsp:sp modelId="{443DD62F-9B08-4374-A02B-FCC4B64A258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5B60E-837B-4E3A-94DE-4C5A0105B23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5AB6-2475-4D24-A3ED-36988A47C20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Establish what a set of leaders/senior officials think</a:t>
          </a:r>
          <a:endParaRPr lang="en-US" sz="2400" kern="1200"/>
        </a:p>
      </dsp:txBody>
      <dsp:txXfrm>
        <a:off x="7154322" y="469890"/>
        <a:ext cx="3148942" cy="1335915"/>
      </dsp:txXfrm>
    </dsp:sp>
    <dsp:sp modelId="{B1102ECE-6A59-43F3-83E0-55727E98806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43D94-54DC-4F05-9159-5763EF255A9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6058-C233-4D0C-970E-0A64C0B2D60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Make inferences about a larger population's characteristics/decisions</a:t>
          </a:r>
          <a:endParaRPr lang="en-US" sz="2400" kern="1200"/>
        </a:p>
      </dsp:txBody>
      <dsp:txXfrm>
        <a:off x="1834517" y="2545532"/>
        <a:ext cx="3148942" cy="1335915"/>
      </dsp:txXfrm>
    </dsp:sp>
    <dsp:sp modelId="{B081D67E-31EA-4739-8127-146207FE047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18134-24F1-43D3-B7E5-D801AEDA91A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63275-4B54-4081-9CC4-5829E2D91B54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Reconstruct an event or set of events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845C-BE1D-4E91-B5C5-5DBB8004818F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1EF03547-3A78-49BF-BD9D-C3510ED4C29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Planning</a:t>
          </a:r>
          <a:r>
            <a:rPr lang="en-GB" sz="2700" kern="1200"/>
            <a:t>: prepare, research and practice</a:t>
          </a:r>
          <a:endParaRPr lang="en-US" sz="2700" kern="1200"/>
        </a:p>
      </dsp:txBody>
      <dsp:txXfrm>
        <a:off x="383617" y="1447754"/>
        <a:ext cx="2847502" cy="1768010"/>
      </dsp:txXfrm>
    </dsp:sp>
    <dsp:sp modelId="{C8D88639-0149-49A7-9CAA-653F7A23B51F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0A527CE3-63B4-4DE5-AB25-E1E035674B90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Practicalities</a:t>
          </a:r>
          <a:r>
            <a:rPr lang="en-GB" sz="2700" kern="1200"/>
            <a:t>: recording or notes? time pressures</a:t>
          </a:r>
          <a:endParaRPr lang="en-US" sz="2700" kern="1200"/>
        </a:p>
      </dsp:txBody>
      <dsp:txXfrm>
        <a:off x="3998355" y="1447754"/>
        <a:ext cx="2847502" cy="1768010"/>
      </dsp:txXfrm>
    </dsp:sp>
    <dsp:sp modelId="{8E40A55F-0FCA-4BDC-8990-115F2E2087AC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</dsp:sp>
    <dsp:sp modelId="{B8F9A28C-332A-494C-A320-54C1585D7E6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Psychology</a:t>
          </a:r>
          <a:r>
            <a:rPr lang="en-GB" sz="2700" kern="1200"/>
            <a:t>: read the interview, power relations</a:t>
          </a:r>
          <a:endParaRPr lang="en-US" sz="2700" kern="120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152CF-DDF0-4A90-9A45-549AF934B4AB}">
      <dsp:nvSpPr>
        <dsp:cNvPr id="0" name=""/>
        <dsp:cNvSpPr/>
      </dsp:nvSpPr>
      <dsp:spPr>
        <a:xfrm>
          <a:off x="0" y="713033"/>
          <a:ext cx="6263640" cy="9354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How should they be shaped?</a:t>
          </a:r>
          <a:endParaRPr lang="en-US" sz="3900" kern="1200"/>
        </a:p>
      </dsp:txBody>
      <dsp:txXfrm>
        <a:off x="45663" y="758696"/>
        <a:ext cx="6172314" cy="844089"/>
      </dsp:txXfrm>
    </dsp:sp>
    <dsp:sp modelId="{A6E77D0B-8845-4E30-AF76-5A5D712E0100}">
      <dsp:nvSpPr>
        <dsp:cNvPr id="0" name=""/>
        <dsp:cNvSpPr/>
      </dsp:nvSpPr>
      <dsp:spPr>
        <a:xfrm>
          <a:off x="0" y="1760768"/>
          <a:ext cx="6263640" cy="93541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Follow up?</a:t>
          </a:r>
          <a:endParaRPr lang="en-US" sz="3900" kern="1200"/>
        </a:p>
      </dsp:txBody>
      <dsp:txXfrm>
        <a:off x="45663" y="1806431"/>
        <a:ext cx="6172314" cy="844089"/>
      </dsp:txXfrm>
    </dsp:sp>
    <dsp:sp modelId="{F2868488-7D16-47D8-81E3-0DCC942A530F}">
      <dsp:nvSpPr>
        <dsp:cNvPr id="0" name=""/>
        <dsp:cNvSpPr/>
      </dsp:nvSpPr>
      <dsp:spPr>
        <a:xfrm>
          <a:off x="0" y="2808504"/>
          <a:ext cx="6263640" cy="93541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Open or closed?</a:t>
          </a:r>
          <a:endParaRPr lang="en-US" sz="3900" kern="1200"/>
        </a:p>
      </dsp:txBody>
      <dsp:txXfrm>
        <a:off x="45663" y="2854167"/>
        <a:ext cx="6172314" cy="844089"/>
      </dsp:txXfrm>
    </dsp:sp>
    <dsp:sp modelId="{87F83F09-E4CB-446D-BC90-3C42CE230F9C}">
      <dsp:nvSpPr>
        <dsp:cNvPr id="0" name=""/>
        <dsp:cNvSpPr/>
      </dsp:nvSpPr>
      <dsp:spPr>
        <a:xfrm>
          <a:off x="0" y="3856239"/>
          <a:ext cx="6263640" cy="93541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How to begin or end?</a:t>
          </a:r>
          <a:endParaRPr lang="en-US" sz="3900" kern="1200"/>
        </a:p>
      </dsp:txBody>
      <dsp:txXfrm>
        <a:off x="45663" y="3901902"/>
        <a:ext cx="6172314" cy="84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76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04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09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07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776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4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821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03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72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09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AEAA6-A0A3-4B0F-95AA-9CB9EF8C0C73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6439-A4B8-42AA-B98F-09B6ECD926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6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Elite Interviews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xcruciating Silence As Liz Truss Struggles To Answer Question About Her  Tax Cuts | HuffPost UK Politics">
            <a:extLst>
              <a:ext uri="{FF2B5EF4-FFF2-40B4-BE49-F238E27FC236}">
                <a16:creationId xmlns:a16="http://schemas.microsoft.com/office/drawing/2014/main" id="{41850008-2187-040A-A15B-606C8F07F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Philosophical Problems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>
              <a:lnSpc>
                <a:spcPct val="90000"/>
              </a:lnSpc>
            </a:pPr>
            <a:r>
              <a:rPr lang="en-US" dirty="0"/>
              <a:t>Interpretive or narrative approach?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Facts or opinions?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Central to research or providing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pPr indent="-228600">
              <a:lnSpc>
                <a:spcPct val="90000"/>
              </a:lnSpc>
            </a:pPr>
            <a:r>
              <a:rPr lang="en-US" dirty="0"/>
              <a:t>Triangulation with other methods?</a:t>
            </a:r>
          </a:p>
        </p:txBody>
      </p:sp>
    </p:spTree>
    <p:extLst>
      <p:ext uri="{BB962C8B-B14F-4D97-AF65-F5344CB8AC3E}">
        <p14:creationId xmlns:p14="http://schemas.microsoft.com/office/powerpoint/2010/main" val="291557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EEAA75-AA19-426C-A43C-35F6F911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E862-D871-39C6-0A4E-B1F35C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/>
              <a:t>Power Relations?</a:t>
            </a:r>
            <a:endParaRPr lang="en-US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920A505-76FC-4A6D-2B60-5EB8C9D3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74" y="2496480"/>
            <a:ext cx="5911411" cy="319216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742EB-7E6A-E063-5F28-193868D56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33" y="150048"/>
            <a:ext cx="5132886" cy="634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50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902A9-D971-0E6C-D85D-E9051BA16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Analytical Problems</a:t>
            </a:r>
          </a:p>
        </p:txBody>
      </p:sp>
    </p:spTree>
    <p:extLst>
      <p:ext uri="{BB962C8B-B14F-4D97-AF65-F5344CB8AC3E}">
        <p14:creationId xmlns:p14="http://schemas.microsoft.com/office/powerpoint/2010/main" val="14252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E862-D871-39C6-0A4E-B1F35C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700" dirty="0"/>
              <a:t>Anonymity? On/off the record?</a:t>
            </a:r>
            <a:endParaRPr lang="en-US" sz="37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Tim Loughton MP 🇺🇦 on Twitter: &quot;You may think that. We couldn't possibly  comment!&quot; / Twitter">
            <a:extLst>
              <a:ext uri="{FF2B5EF4-FFF2-40B4-BE49-F238E27FC236}">
                <a16:creationId xmlns:a16="http://schemas.microsoft.com/office/drawing/2014/main" id="{D4DE0F9D-496F-23E3-FF12-8E8611AE68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6" b="2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EEEAA75-AA19-426C-A43C-35F6F911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E862-D871-39C6-0A4E-B1F35C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/>
              <a:t>The Suez conundrum (</a:t>
            </a:r>
            <a:r>
              <a:rPr lang="en-GB" sz="4800" dirty="0" err="1"/>
              <a:t>Lilleker</a:t>
            </a:r>
            <a:r>
              <a:rPr lang="en-GB" sz="4800" dirty="0"/>
              <a:t>)</a:t>
            </a:r>
            <a:endParaRPr lang="en-US" sz="4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25AF6-A4B1-51C5-365D-874D83EA4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74" y="2288853"/>
            <a:ext cx="3467182" cy="356609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DBD9824-AEF5-44A5-F344-522DA575C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3794" y="198171"/>
            <a:ext cx="4403406" cy="65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1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D5329-B1EE-E4D1-9E90-24F6DE50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EAB2-55FB-9E43-AB3A-6FDB705A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Many methodological choices to make when interviewing: Who, where, how, positionality etc</a:t>
            </a:r>
          </a:p>
          <a:p>
            <a:r>
              <a:rPr lang="en-GB" sz="2000" dirty="0"/>
              <a:t>Interviewing elites presents extra difficulties: practical, philosophical and analytical</a:t>
            </a:r>
          </a:p>
          <a:p>
            <a:r>
              <a:rPr lang="en-GB" sz="2000" dirty="0"/>
              <a:t>But it is a very important method for researching certain questions</a:t>
            </a:r>
          </a:p>
          <a:p>
            <a:r>
              <a:rPr lang="en-GB" sz="2000" dirty="0"/>
              <a:t>Vital to prepare well and reflect on how design and implementation might affect your findings</a:t>
            </a:r>
          </a:p>
        </p:txBody>
      </p:sp>
    </p:spTree>
    <p:extLst>
      <p:ext uri="{BB962C8B-B14F-4D97-AF65-F5344CB8AC3E}">
        <p14:creationId xmlns:p14="http://schemas.microsoft.com/office/powerpoint/2010/main" val="29461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353B-AFB4-4172-058E-A97D33B7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GB" sz="3600" dirty="0"/>
              <a:t>Who Are ‘Elites’?</a:t>
            </a:r>
          </a:p>
        </p:txBody>
      </p:sp>
      <p:pic>
        <p:nvPicPr>
          <p:cNvPr id="2052" name="Picture 4" descr="IEA Executive Director addresses world leaders at G7 Summit in Germany -  News - IEA">
            <a:extLst>
              <a:ext uri="{FF2B5EF4-FFF2-40B4-BE49-F238E27FC236}">
                <a16:creationId xmlns:a16="http://schemas.microsoft.com/office/drawing/2014/main" id="{1F9A8415-6FC8-EF35-8C01-7A8B3EE8C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2" b="16182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66CA-C243-AF96-3C86-3FFFDFEB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GB" sz="1800" dirty="0"/>
              <a:t>No clear definition</a:t>
            </a:r>
          </a:p>
          <a:p>
            <a:r>
              <a:rPr lang="en-GB" sz="1800" dirty="0"/>
              <a:t>Those occupying a privileged social, economic or political position who can provide insights into institutions, processes and events which are difficult to discover in other ways</a:t>
            </a:r>
          </a:p>
          <a:p>
            <a:r>
              <a:rPr lang="en-GB" sz="1800" dirty="0"/>
              <a:t>Examples: elected politicians, senior government/NGO/IO officials, religious/community leaders</a:t>
            </a:r>
          </a:p>
          <a:p>
            <a:r>
              <a:rPr lang="en-GB" sz="1800" dirty="0"/>
              <a:t>Specific issues to address different to interviewing ‘non-elite’ research participants</a:t>
            </a:r>
          </a:p>
        </p:txBody>
      </p:sp>
    </p:spTree>
    <p:extLst>
      <p:ext uri="{BB962C8B-B14F-4D97-AF65-F5344CB8AC3E}">
        <p14:creationId xmlns:p14="http://schemas.microsoft.com/office/powerpoint/2010/main" val="224519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Interview Elites?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1B5DD-587C-6911-5F18-22F36706FA2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37397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57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2800" dirty="0"/>
            </a:br>
            <a:r>
              <a:rPr lang="en-GB" sz="2800" dirty="0">
                <a:latin typeface="+mn-lt"/>
              </a:rPr>
              <a:t>Three sets of ‘problems’ with elite interviews…</a:t>
            </a:r>
            <a:endParaRPr lang="it-IT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lvl="0"/>
            <a:r>
              <a:rPr lang="en-GB" sz="2400" i="1" dirty="0"/>
              <a:t>Practical problems</a:t>
            </a:r>
            <a:r>
              <a:rPr lang="en-GB" sz="2400" dirty="0"/>
              <a:t>: how do you get access to elites? How do you interview them? </a:t>
            </a:r>
            <a:endParaRPr lang="it-IT" sz="2400" dirty="0"/>
          </a:p>
          <a:p>
            <a:pPr lvl="0"/>
            <a:r>
              <a:rPr lang="en-GB" sz="2400" i="1" dirty="0"/>
              <a:t>Philosophical problems</a:t>
            </a:r>
            <a:r>
              <a:rPr lang="en-GB" sz="2400" dirty="0"/>
              <a:t>: how do you use them as a methodology? Empirical or interpretive? How might power relations affect the interview?</a:t>
            </a:r>
            <a:endParaRPr lang="it-IT" sz="2400" dirty="0"/>
          </a:p>
          <a:p>
            <a:pPr lvl="0"/>
            <a:r>
              <a:rPr lang="en-GB" sz="2400" i="1" dirty="0"/>
              <a:t>Analytical/presentational problems</a:t>
            </a:r>
            <a:r>
              <a:rPr lang="en-GB" sz="2400" dirty="0"/>
              <a:t>: how do you analyse interviews/present them as findings? How do you use information given on condition of anonymity?</a:t>
            </a:r>
            <a:endParaRPr lang="it-IT" sz="2400" dirty="0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0691E87E-9A1F-2A6B-4B8D-1D12350F3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3" r="2916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7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E862-D871-39C6-0A4E-B1F35C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Practical problems: how do I get access to elites?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OPINION: World leaders 'have forgotten the true lessons of conflict' |  Guernsey Press">
            <a:extLst>
              <a:ext uri="{FF2B5EF4-FFF2-40B4-BE49-F238E27FC236}">
                <a16:creationId xmlns:a16="http://schemas.microsoft.com/office/drawing/2014/main" id="{48BADCAB-6D6E-00B5-83E4-01BA839AAF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664"/>
          <a:stretch/>
        </p:blipFill>
        <p:spPr bwMode="auto">
          <a:xfrm>
            <a:off x="545238" y="858525"/>
            <a:ext cx="7608304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228600">
              <a:lnSpc>
                <a:spcPct val="90000"/>
              </a:lnSpc>
            </a:pPr>
            <a:r>
              <a:rPr lang="en-US" sz="1800" dirty="0"/>
              <a:t>Use status/institution?</a:t>
            </a:r>
          </a:p>
          <a:p>
            <a:pPr marL="514350" indent="-228600">
              <a:lnSpc>
                <a:spcPct val="90000"/>
              </a:lnSpc>
            </a:pPr>
            <a:r>
              <a:rPr lang="en-US" sz="1800" dirty="0"/>
              <a:t>Flattery</a:t>
            </a:r>
          </a:p>
          <a:p>
            <a:pPr marL="514350" indent="-228600">
              <a:lnSpc>
                <a:spcPct val="90000"/>
              </a:lnSpc>
            </a:pPr>
            <a:r>
              <a:rPr lang="en-US" sz="1800" dirty="0"/>
              <a:t>Use connections and snowball</a:t>
            </a:r>
          </a:p>
          <a:p>
            <a:pPr marL="514350" indent="-228600">
              <a:lnSpc>
                <a:spcPct val="90000"/>
              </a:lnSpc>
            </a:pPr>
            <a:r>
              <a:rPr lang="en-US" sz="1800" dirty="0"/>
              <a:t>Be </a:t>
            </a:r>
            <a:r>
              <a:rPr lang="en-US" sz="1800" b="1" dirty="0"/>
              <a:t>clear</a:t>
            </a:r>
            <a:r>
              <a:rPr lang="en-US" sz="1800" dirty="0"/>
              <a:t> about timing, questions and topic </a:t>
            </a:r>
          </a:p>
          <a:p>
            <a:pPr marL="514350" indent="-228600">
              <a:lnSpc>
                <a:spcPct val="90000"/>
              </a:lnSpc>
            </a:pPr>
            <a:r>
              <a:rPr lang="en-US" sz="1800" dirty="0"/>
              <a:t>Be </a:t>
            </a:r>
            <a:r>
              <a:rPr lang="en-US" sz="1800" b="1" dirty="0"/>
              <a:t>honest</a:t>
            </a:r>
            <a:r>
              <a:rPr lang="en-US" sz="1800" dirty="0"/>
              <a:t> on timing, questions and topic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986164"/>
            <a:ext cx="6440424" cy="48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latin typeface="+mn-lt"/>
              </a:rPr>
              <a:t>How Do I Interview Them?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E9D85-3185-29D9-B7D9-22216C0A0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146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27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Questions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2DA79EC-5401-B470-0012-9003D13F99E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8277374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48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F885-EF50-553E-5563-A4473DFF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Persistence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ED78-DB66-0690-772C-155AF6BE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How will you respond to </a:t>
            </a:r>
          </a:p>
          <a:p>
            <a:pPr lvl="1"/>
            <a:r>
              <a:rPr lang="en-GB" dirty="0"/>
              <a:t>Avoiding answering a question?</a:t>
            </a:r>
          </a:p>
          <a:p>
            <a:pPr lvl="1"/>
            <a:r>
              <a:rPr lang="en-GB" dirty="0"/>
              <a:t>Suspicion?</a:t>
            </a:r>
          </a:p>
          <a:p>
            <a:pPr lvl="1"/>
            <a:r>
              <a:rPr lang="en-GB" dirty="0"/>
              <a:t>Digression?</a:t>
            </a:r>
          </a:p>
          <a:p>
            <a:r>
              <a:rPr lang="en-GB" dirty="0"/>
              <a:t>Listen to what is said and how it is said</a:t>
            </a:r>
          </a:p>
          <a:p>
            <a:r>
              <a:rPr lang="en-GB" dirty="0"/>
              <a:t>Reverse the order-or abandon it</a:t>
            </a:r>
          </a:p>
          <a:p>
            <a:r>
              <a:rPr lang="en-GB" dirty="0"/>
              <a:t>Prompt e.g. detail, elaborate/explain, return to a point</a:t>
            </a:r>
          </a:p>
        </p:txBody>
      </p:sp>
    </p:spTree>
    <p:extLst>
      <p:ext uri="{BB962C8B-B14F-4D97-AF65-F5344CB8AC3E}">
        <p14:creationId xmlns:p14="http://schemas.microsoft.com/office/powerpoint/2010/main" val="2318871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418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Office Theme</vt:lpstr>
      <vt:lpstr>Elite Interviews</vt:lpstr>
      <vt:lpstr>Who Are ‘Elites’?</vt:lpstr>
      <vt:lpstr>Why Interview Elites?</vt:lpstr>
      <vt:lpstr> Three sets of ‘problems’ with elite interviews…</vt:lpstr>
      <vt:lpstr>Practical problems: how do I get access to elites?</vt:lpstr>
      <vt:lpstr>The Approach</vt:lpstr>
      <vt:lpstr>How Do I Interview Them?</vt:lpstr>
      <vt:lpstr>The Questions</vt:lpstr>
      <vt:lpstr>Persistence</vt:lpstr>
      <vt:lpstr>Philosophical Problems</vt:lpstr>
      <vt:lpstr>Power Relations?</vt:lpstr>
      <vt:lpstr>Analytical Problems</vt:lpstr>
      <vt:lpstr>Anonymity? On/off the record?</vt:lpstr>
      <vt:lpstr>The Suez conundrum (Lilleker)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19</cp:revision>
  <dcterms:created xsi:type="dcterms:W3CDTF">2022-09-22T17:54:13Z</dcterms:created>
  <dcterms:modified xsi:type="dcterms:W3CDTF">2022-10-18T21:42:47Z</dcterms:modified>
</cp:coreProperties>
</file>