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93" r:id="rId2"/>
    <p:sldId id="258" r:id="rId3"/>
    <p:sldId id="297" r:id="rId4"/>
    <p:sldId id="298" r:id="rId5"/>
    <p:sldId id="259" r:id="rId6"/>
    <p:sldId id="261" r:id="rId7"/>
    <p:sldId id="266" r:id="rId8"/>
    <p:sldId id="268" r:id="rId9"/>
    <p:sldId id="265" r:id="rId10"/>
    <p:sldId id="263" r:id="rId11"/>
    <p:sldId id="269" r:id="rId12"/>
    <p:sldId id="264" r:id="rId13"/>
    <p:sldId id="294" r:id="rId14"/>
    <p:sldId id="295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0D283-4A78-4845-A75F-0A76178020B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542FC6-D0AD-4940-8836-C74B4BF41DBA}">
      <dgm:prSet/>
      <dgm:spPr/>
      <dgm:t>
        <a:bodyPr/>
        <a:lstStyle/>
        <a:p>
          <a:r>
            <a:rPr lang="en-GB"/>
            <a:t>Recruitment</a:t>
          </a:r>
          <a:endParaRPr lang="en-US"/>
        </a:p>
      </dgm:t>
    </dgm:pt>
    <dgm:pt modelId="{675725B1-7707-455B-94C8-59894C6824E0}" type="parTrans" cxnId="{E5EC02E3-AD7A-4FED-A774-B0F6A91912F5}">
      <dgm:prSet/>
      <dgm:spPr/>
      <dgm:t>
        <a:bodyPr/>
        <a:lstStyle/>
        <a:p>
          <a:endParaRPr lang="en-US" sz="2400"/>
        </a:p>
      </dgm:t>
    </dgm:pt>
    <dgm:pt modelId="{17CC8E7C-1E1F-4BF1-9C28-11E766AF599A}" type="sibTrans" cxnId="{E5EC02E3-AD7A-4FED-A774-B0F6A91912F5}">
      <dgm:prSet/>
      <dgm:spPr/>
      <dgm:t>
        <a:bodyPr/>
        <a:lstStyle/>
        <a:p>
          <a:endParaRPr lang="en-US"/>
        </a:p>
      </dgm:t>
    </dgm:pt>
    <dgm:pt modelId="{A9672CAC-155A-4CEE-8D0A-2AF0D03D9BC1}">
      <dgm:prSet/>
      <dgm:spPr/>
      <dgm:t>
        <a:bodyPr/>
        <a:lstStyle/>
        <a:p>
          <a:r>
            <a:rPr lang="en-GB"/>
            <a:t>Practical considerations</a:t>
          </a:r>
          <a:endParaRPr lang="en-US"/>
        </a:p>
      </dgm:t>
    </dgm:pt>
    <dgm:pt modelId="{E0B691D2-A60C-4BF4-9778-7D16BF546F40}" type="parTrans" cxnId="{C0562F9F-F340-4AF7-AB57-81860703F165}">
      <dgm:prSet/>
      <dgm:spPr/>
      <dgm:t>
        <a:bodyPr/>
        <a:lstStyle/>
        <a:p>
          <a:endParaRPr lang="en-US" sz="2400"/>
        </a:p>
      </dgm:t>
    </dgm:pt>
    <dgm:pt modelId="{21F42FCE-056A-46CD-8297-AE9C1CD2AE2D}" type="sibTrans" cxnId="{C0562F9F-F340-4AF7-AB57-81860703F165}">
      <dgm:prSet/>
      <dgm:spPr/>
      <dgm:t>
        <a:bodyPr/>
        <a:lstStyle/>
        <a:p>
          <a:endParaRPr lang="en-US"/>
        </a:p>
      </dgm:t>
    </dgm:pt>
    <dgm:pt modelId="{86E2F896-B5D1-403C-8683-12964EFCE112}">
      <dgm:prSet/>
      <dgm:spPr/>
      <dgm:t>
        <a:bodyPr/>
        <a:lstStyle/>
        <a:p>
          <a:r>
            <a:rPr lang="en-GB"/>
            <a:t>Topic guide </a:t>
          </a:r>
          <a:endParaRPr lang="en-US"/>
        </a:p>
      </dgm:t>
    </dgm:pt>
    <dgm:pt modelId="{BF4E0BFD-6C86-49FA-A003-505F412660AA}" type="parTrans" cxnId="{A3B17A27-DB4C-4553-BFCF-9E40F04CCDF8}">
      <dgm:prSet/>
      <dgm:spPr/>
      <dgm:t>
        <a:bodyPr/>
        <a:lstStyle/>
        <a:p>
          <a:endParaRPr lang="en-US" sz="2400"/>
        </a:p>
      </dgm:t>
    </dgm:pt>
    <dgm:pt modelId="{9EF10502-8FA2-41F6-A53B-066C2765BC9E}" type="sibTrans" cxnId="{A3B17A27-DB4C-4553-BFCF-9E40F04CCDF8}">
      <dgm:prSet/>
      <dgm:spPr/>
      <dgm:t>
        <a:bodyPr/>
        <a:lstStyle/>
        <a:p>
          <a:endParaRPr lang="en-US"/>
        </a:p>
      </dgm:t>
    </dgm:pt>
    <dgm:pt modelId="{BE3F04A5-FF8F-480E-B066-9679370FB21B}">
      <dgm:prSet/>
      <dgm:spPr/>
      <dgm:t>
        <a:bodyPr/>
        <a:lstStyle/>
        <a:p>
          <a:r>
            <a:rPr lang="en-GB"/>
            <a:t>Before and after interviews or survey</a:t>
          </a:r>
          <a:endParaRPr lang="en-US"/>
        </a:p>
      </dgm:t>
    </dgm:pt>
    <dgm:pt modelId="{4EC7BF58-F4F6-4E9C-9794-3CD7FB111A0C}" type="parTrans" cxnId="{DCBF5A61-8141-4720-B6B7-90C5629AC1B6}">
      <dgm:prSet/>
      <dgm:spPr/>
      <dgm:t>
        <a:bodyPr/>
        <a:lstStyle/>
        <a:p>
          <a:endParaRPr lang="en-US" sz="2400"/>
        </a:p>
      </dgm:t>
    </dgm:pt>
    <dgm:pt modelId="{35C3D4BB-8BB8-42D5-83EB-257CB9C00205}" type="sibTrans" cxnId="{DCBF5A61-8141-4720-B6B7-90C5629AC1B6}">
      <dgm:prSet/>
      <dgm:spPr/>
      <dgm:t>
        <a:bodyPr/>
        <a:lstStyle/>
        <a:p>
          <a:endParaRPr lang="en-US"/>
        </a:p>
      </dgm:t>
    </dgm:pt>
    <dgm:pt modelId="{50971A8D-BE4A-4E17-8BB6-FAD927B784A1}">
      <dgm:prSet/>
      <dgm:spPr/>
      <dgm:t>
        <a:bodyPr/>
        <a:lstStyle/>
        <a:p>
          <a:r>
            <a:rPr lang="en-GB"/>
            <a:t>Transcription </a:t>
          </a:r>
          <a:endParaRPr lang="en-US"/>
        </a:p>
      </dgm:t>
    </dgm:pt>
    <dgm:pt modelId="{D00BC725-64C6-4BA1-B251-33816F1568F0}" type="parTrans" cxnId="{C4C19190-622D-4B2E-BF18-5308FC87C12A}">
      <dgm:prSet/>
      <dgm:spPr/>
      <dgm:t>
        <a:bodyPr/>
        <a:lstStyle/>
        <a:p>
          <a:endParaRPr lang="en-US" sz="2400"/>
        </a:p>
      </dgm:t>
    </dgm:pt>
    <dgm:pt modelId="{187B0C8F-C4F8-40D5-A2AF-1797AAFC9264}" type="sibTrans" cxnId="{C4C19190-622D-4B2E-BF18-5308FC87C12A}">
      <dgm:prSet/>
      <dgm:spPr/>
      <dgm:t>
        <a:bodyPr/>
        <a:lstStyle/>
        <a:p>
          <a:endParaRPr lang="en-US"/>
        </a:p>
      </dgm:t>
    </dgm:pt>
    <dgm:pt modelId="{471B17B6-9B21-436C-B547-9565B5D94C57}">
      <dgm:prSet/>
      <dgm:spPr/>
      <dgm:t>
        <a:bodyPr/>
        <a:lstStyle/>
        <a:p>
          <a:r>
            <a:rPr lang="en-GB"/>
            <a:t>Analysis </a:t>
          </a:r>
          <a:endParaRPr lang="en-US"/>
        </a:p>
      </dgm:t>
    </dgm:pt>
    <dgm:pt modelId="{FD039714-2A41-4521-8B89-3A65B0027080}" type="parTrans" cxnId="{7450CB8F-A479-42C5-AA6D-F5F562C4F3AC}">
      <dgm:prSet/>
      <dgm:spPr/>
      <dgm:t>
        <a:bodyPr/>
        <a:lstStyle/>
        <a:p>
          <a:endParaRPr lang="en-US" sz="2400"/>
        </a:p>
      </dgm:t>
    </dgm:pt>
    <dgm:pt modelId="{BE80BEFC-14C6-44B6-99A3-CABB8A607C2D}" type="sibTrans" cxnId="{7450CB8F-A479-42C5-AA6D-F5F562C4F3AC}">
      <dgm:prSet/>
      <dgm:spPr/>
      <dgm:t>
        <a:bodyPr/>
        <a:lstStyle/>
        <a:p>
          <a:endParaRPr lang="en-US"/>
        </a:p>
      </dgm:t>
    </dgm:pt>
    <dgm:pt modelId="{0950D45E-BB7B-41EB-BFCB-49CBC17BDAC7}" type="pres">
      <dgm:prSet presAssocID="{69D0D283-4A78-4845-A75F-0A76178020BB}" presName="Name0" presStyleCnt="0">
        <dgm:presLayoutVars>
          <dgm:dir/>
          <dgm:resizeHandles val="exact"/>
        </dgm:presLayoutVars>
      </dgm:prSet>
      <dgm:spPr/>
    </dgm:pt>
    <dgm:pt modelId="{14BE860D-EBE0-4EDD-A3F9-8392C6423E1A}" type="pres">
      <dgm:prSet presAssocID="{91542FC6-D0AD-4940-8836-C74B4BF41DBA}" presName="node" presStyleLbl="node1" presStyleIdx="0" presStyleCnt="6">
        <dgm:presLayoutVars>
          <dgm:bulletEnabled val="1"/>
        </dgm:presLayoutVars>
      </dgm:prSet>
      <dgm:spPr/>
    </dgm:pt>
    <dgm:pt modelId="{492CC7F8-8192-43C8-BA39-70C540C3281D}" type="pres">
      <dgm:prSet presAssocID="{17CC8E7C-1E1F-4BF1-9C28-11E766AF599A}" presName="sibTrans" presStyleLbl="sibTrans1D1" presStyleIdx="0" presStyleCnt="5"/>
      <dgm:spPr/>
    </dgm:pt>
    <dgm:pt modelId="{DFA07238-2387-4AA9-8F3C-EF05B47B5BF1}" type="pres">
      <dgm:prSet presAssocID="{17CC8E7C-1E1F-4BF1-9C28-11E766AF599A}" presName="connectorText" presStyleLbl="sibTrans1D1" presStyleIdx="0" presStyleCnt="5"/>
      <dgm:spPr/>
    </dgm:pt>
    <dgm:pt modelId="{02D55761-B7C3-44FB-9040-D795646E6083}" type="pres">
      <dgm:prSet presAssocID="{A9672CAC-155A-4CEE-8D0A-2AF0D03D9BC1}" presName="node" presStyleLbl="node1" presStyleIdx="1" presStyleCnt="6">
        <dgm:presLayoutVars>
          <dgm:bulletEnabled val="1"/>
        </dgm:presLayoutVars>
      </dgm:prSet>
      <dgm:spPr/>
    </dgm:pt>
    <dgm:pt modelId="{7D8CABDA-96AF-4F75-95C4-139CD3D48AE7}" type="pres">
      <dgm:prSet presAssocID="{21F42FCE-056A-46CD-8297-AE9C1CD2AE2D}" presName="sibTrans" presStyleLbl="sibTrans1D1" presStyleIdx="1" presStyleCnt="5"/>
      <dgm:spPr/>
    </dgm:pt>
    <dgm:pt modelId="{20687890-07D3-4439-BEBA-F864731DA607}" type="pres">
      <dgm:prSet presAssocID="{21F42FCE-056A-46CD-8297-AE9C1CD2AE2D}" presName="connectorText" presStyleLbl="sibTrans1D1" presStyleIdx="1" presStyleCnt="5"/>
      <dgm:spPr/>
    </dgm:pt>
    <dgm:pt modelId="{889EA0DF-7D3C-4E83-B9AF-37EC64A936D2}" type="pres">
      <dgm:prSet presAssocID="{86E2F896-B5D1-403C-8683-12964EFCE112}" presName="node" presStyleLbl="node1" presStyleIdx="2" presStyleCnt="6">
        <dgm:presLayoutVars>
          <dgm:bulletEnabled val="1"/>
        </dgm:presLayoutVars>
      </dgm:prSet>
      <dgm:spPr/>
    </dgm:pt>
    <dgm:pt modelId="{F56517DD-4523-4F60-86E4-A120751FD0BE}" type="pres">
      <dgm:prSet presAssocID="{9EF10502-8FA2-41F6-A53B-066C2765BC9E}" presName="sibTrans" presStyleLbl="sibTrans1D1" presStyleIdx="2" presStyleCnt="5"/>
      <dgm:spPr/>
    </dgm:pt>
    <dgm:pt modelId="{CCD65733-D620-4C51-AA33-F79190DA1E89}" type="pres">
      <dgm:prSet presAssocID="{9EF10502-8FA2-41F6-A53B-066C2765BC9E}" presName="connectorText" presStyleLbl="sibTrans1D1" presStyleIdx="2" presStyleCnt="5"/>
      <dgm:spPr/>
    </dgm:pt>
    <dgm:pt modelId="{C885A2D0-1E04-40B5-966C-5C2DE424C267}" type="pres">
      <dgm:prSet presAssocID="{BE3F04A5-FF8F-480E-B066-9679370FB21B}" presName="node" presStyleLbl="node1" presStyleIdx="3" presStyleCnt="6">
        <dgm:presLayoutVars>
          <dgm:bulletEnabled val="1"/>
        </dgm:presLayoutVars>
      </dgm:prSet>
      <dgm:spPr/>
    </dgm:pt>
    <dgm:pt modelId="{9ABA25A4-0A3B-4F71-8C70-F94C0AF61D26}" type="pres">
      <dgm:prSet presAssocID="{35C3D4BB-8BB8-42D5-83EB-257CB9C00205}" presName="sibTrans" presStyleLbl="sibTrans1D1" presStyleIdx="3" presStyleCnt="5"/>
      <dgm:spPr/>
    </dgm:pt>
    <dgm:pt modelId="{92BB6170-3CEE-4EAD-8467-1A69DC596F53}" type="pres">
      <dgm:prSet presAssocID="{35C3D4BB-8BB8-42D5-83EB-257CB9C00205}" presName="connectorText" presStyleLbl="sibTrans1D1" presStyleIdx="3" presStyleCnt="5"/>
      <dgm:spPr/>
    </dgm:pt>
    <dgm:pt modelId="{FC5A9F60-1391-49EA-9F24-626C5A04FA04}" type="pres">
      <dgm:prSet presAssocID="{50971A8D-BE4A-4E17-8BB6-FAD927B784A1}" presName="node" presStyleLbl="node1" presStyleIdx="4" presStyleCnt="6">
        <dgm:presLayoutVars>
          <dgm:bulletEnabled val="1"/>
        </dgm:presLayoutVars>
      </dgm:prSet>
      <dgm:spPr/>
    </dgm:pt>
    <dgm:pt modelId="{B23DC4D6-5DDF-40AA-9637-5642E3F1C820}" type="pres">
      <dgm:prSet presAssocID="{187B0C8F-C4F8-40D5-A2AF-1797AAFC9264}" presName="sibTrans" presStyleLbl="sibTrans1D1" presStyleIdx="4" presStyleCnt="5"/>
      <dgm:spPr/>
    </dgm:pt>
    <dgm:pt modelId="{6833012B-6DC8-416D-9FFB-DAE40C3CBD2D}" type="pres">
      <dgm:prSet presAssocID="{187B0C8F-C4F8-40D5-A2AF-1797AAFC9264}" presName="connectorText" presStyleLbl="sibTrans1D1" presStyleIdx="4" presStyleCnt="5"/>
      <dgm:spPr/>
    </dgm:pt>
    <dgm:pt modelId="{37D23A9E-186E-408A-9F17-9201188D79DB}" type="pres">
      <dgm:prSet presAssocID="{471B17B6-9B21-436C-B547-9565B5D94C57}" presName="node" presStyleLbl="node1" presStyleIdx="5" presStyleCnt="6">
        <dgm:presLayoutVars>
          <dgm:bulletEnabled val="1"/>
        </dgm:presLayoutVars>
      </dgm:prSet>
      <dgm:spPr/>
    </dgm:pt>
  </dgm:ptLst>
  <dgm:cxnLst>
    <dgm:cxn modelId="{ACDABB10-BE18-4057-8B30-AF532D308A38}" type="presOf" srcId="{21F42FCE-056A-46CD-8297-AE9C1CD2AE2D}" destId="{7D8CABDA-96AF-4F75-95C4-139CD3D48AE7}" srcOrd="0" destOrd="0" presId="urn:microsoft.com/office/officeart/2016/7/layout/RepeatingBendingProcessNew"/>
    <dgm:cxn modelId="{A3B17A27-DB4C-4553-BFCF-9E40F04CCDF8}" srcId="{69D0D283-4A78-4845-A75F-0A76178020BB}" destId="{86E2F896-B5D1-403C-8683-12964EFCE112}" srcOrd="2" destOrd="0" parTransId="{BF4E0BFD-6C86-49FA-A003-505F412660AA}" sibTransId="{9EF10502-8FA2-41F6-A53B-066C2765BC9E}"/>
    <dgm:cxn modelId="{C63BE831-2532-4C96-BEAD-352568CEBC6B}" type="presOf" srcId="{A9672CAC-155A-4CEE-8D0A-2AF0D03D9BC1}" destId="{02D55761-B7C3-44FB-9040-D795646E6083}" srcOrd="0" destOrd="0" presId="urn:microsoft.com/office/officeart/2016/7/layout/RepeatingBendingProcessNew"/>
    <dgm:cxn modelId="{D4A4E53C-B4A1-49D1-A3C6-70CBC586EAB0}" type="presOf" srcId="{91542FC6-D0AD-4940-8836-C74B4BF41DBA}" destId="{14BE860D-EBE0-4EDD-A3F9-8392C6423E1A}" srcOrd="0" destOrd="0" presId="urn:microsoft.com/office/officeart/2016/7/layout/RepeatingBendingProcessNew"/>
    <dgm:cxn modelId="{B2714741-67B8-4FB4-AE2A-08D37AA2CD60}" type="presOf" srcId="{17CC8E7C-1E1F-4BF1-9C28-11E766AF599A}" destId="{DFA07238-2387-4AA9-8F3C-EF05B47B5BF1}" srcOrd="1" destOrd="0" presId="urn:microsoft.com/office/officeart/2016/7/layout/RepeatingBendingProcessNew"/>
    <dgm:cxn modelId="{DCBF5A61-8141-4720-B6B7-90C5629AC1B6}" srcId="{69D0D283-4A78-4845-A75F-0A76178020BB}" destId="{BE3F04A5-FF8F-480E-B066-9679370FB21B}" srcOrd="3" destOrd="0" parTransId="{4EC7BF58-F4F6-4E9C-9794-3CD7FB111A0C}" sibTransId="{35C3D4BB-8BB8-42D5-83EB-257CB9C00205}"/>
    <dgm:cxn modelId="{0FF91565-911E-4337-85ED-95F4C0BB96BE}" type="presOf" srcId="{35C3D4BB-8BB8-42D5-83EB-257CB9C00205}" destId="{92BB6170-3CEE-4EAD-8467-1A69DC596F53}" srcOrd="1" destOrd="0" presId="urn:microsoft.com/office/officeart/2016/7/layout/RepeatingBendingProcessNew"/>
    <dgm:cxn modelId="{7E71784A-BC7B-4EE8-9527-6CA3AC494C22}" type="presOf" srcId="{471B17B6-9B21-436C-B547-9565B5D94C57}" destId="{37D23A9E-186E-408A-9F17-9201188D79DB}" srcOrd="0" destOrd="0" presId="urn:microsoft.com/office/officeart/2016/7/layout/RepeatingBendingProcessNew"/>
    <dgm:cxn modelId="{3600ED5A-33CD-4FE1-8A5B-AE6B02D8E061}" type="presOf" srcId="{187B0C8F-C4F8-40D5-A2AF-1797AAFC9264}" destId="{B23DC4D6-5DDF-40AA-9637-5642E3F1C820}" srcOrd="0" destOrd="0" presId="urn:microsoft.com/office/officeart/2016/7/layout/RepeatingBendingProcessNew"/>
    <dgm:cxn modelId="{12EC8C8C-9547-411F-844B-A26376A816BA}" type="presOf" srcId="{9EF10502-8FA2-41F6-A53B-066C2765BC9E}" destId="{CCD65733-D620-4C51-AA33-F79190DA1E89}" srcOrd="1" destOrd="0" presId="urn:microsoft.com/office/officeart/2016/7/layout/RepeatingBendingProcessNew"/>
    <dgm:cxn modelId="{51ACF68D-2BAF-4E38-BEF9-42ED6E95CD7D}" type="presOf" srcId="{9EF10502-8FA2-41F6-A53B-066C2765BC9E}" destId="{F56517DD-4523-4F60-86E4-A120751FD0BE}" srcOrd="0" destOrd="0" presId="urn:microsoft.com/office/officeart/2016/7/layout/RepeatingBendingProcessNew"/>
    <dgm:cxn modelId="{7450CB8F-A479-42C5-AA6D-F5F562C4F3AC}" srcId="{69D0D283-4A78-4845-A75F-0A76178020BB}" destId="{471B17B6-9B21-436C-B547-9565B5D94C57}" srcOrd="5" destOrd="0" parTransId="{FD039714-2A41-4521-8B89-3A65B0027080}" sibTransId="{BE80BEFC-14C6-44B6-99A3-CABB8A607C2D}"/>
    <dgm:cxn modelId="{C4C19190-622D-4B2E-BF18-5308FC87C12A}" srcId="{69D0D283-4A78-4845-A75F-0A76178020BB}" destId="{50971A8D-BE4A-4E17-8BB6-FAD927B784A1}" srcOrd="4" destOrd="0" parTransId="{D00BC725-64C6-4BA1-B251-33816F1568F0}" sibTransId="{187B0C8F-C4F8-40D5-A2AF-1797AAFC9264}"/>
    <dgm:cxn modelId="{EE53B89B-43E5-46C0-A689-FADC04F47CF4}" type="presOf" srcId="{50971A8D-BE4A-4E17-8BB6-FAD927B784A1}" destId="{FC5A9F60-1391-49EA-9F24-626C5A04FA04}" srcOrd="0" destOrd="0" presId="urn:microsoft.com/office/officeart/2016/7/layout/RepeatingBendingProcessNew"/>
    <dgm:cxn modelId="{C0562F9F-F340-4AF7-AB57-81860703F165}" srcId="{69D0D283-4A78-4845-A75F-0A76178020BB}" destId="{A9672CAC-155A-4CEE-8D0A-2AF0D03D9BC1}" srcOrd="1" destOrd="0" parTransId="{E0B691D2-A60C-4BF4-9778-7D16BF546F40}" sibTransId="{21F42FCE-056A-46CD-8297-AE9C1CD2AE2D}"/>
    <dgm:cxn modelId="{778564B2-8579-4FA9-B7EC-54F2BEC30EEB}" type="presOf" srcId="{69D0D283-4A78-4845-A75F-0A76178020BB}" destId="{0950D45E-BB7B-41EB-BFCB-49CBC17BDAC7}" srcOrd="0" destOrd="0" presId="urn:microsoft.com/office/officeart/2016/7/layout/RepeatingBendingProcessNew"/>
    <dgm:cxn modelId="{1483D6B4-27E1-496D-A961-46EBE6859299}" type="presOf" srcId="{17CC8E7C-1E1F-4BF1-9C28-11E766AF599A}" destId="{492CC7F8-8192-43C8-BA39-70C540C3281D}" srcOrd="0" destOrd="0" presId="urn:microsoft.com/office/officeart/2016/7/layout/RepeatingBendingProcessNew"/>
    <dgm:cxn modelId="{F5483BC5-C459-42F6-920B-4B3E7C5227AC}" type="presOf" srcId="{21F42FCE-056A-46CD-8297-AE9C1CD2AE2D}" destId="{20687890-07D3-4439-BEBA-F864731DA607}" srcOrd="1" destOrd="0" presId="urn:microsoft.com/office/officeart/2016/7/layout/RepeatingBendingProcessNew"/>
    <dgm:cxn modelId="{EC2B5DD6-DAAA-4CE6-AA15-CB85C310C389}" type="presOf" srcId="{86E2F896-B5D1-403C-8683-12964EFCE112}" destId="{889EA0DF-7D3C-4E83-B9AF-37EC64A936D2}" srcOrd="0" destOrd="0" presId="urn:microsoft.com/office/officeart/2016/7/layout/RepeatingBendingProcessNew"/>
    <dgm:cxn modelId="{9BB4D6DF-C393-41E7-8DD4-E7F6F47DC2A1}" type="presOf" srcId="{35C3D4BB-8BB8-42D5-83EB-257CB9C00205}" destId="{9ABA25A4-0A3B-4F71-8C70-F94C0AF61D26}" srcOrd="0" destOrd="0" presId="urn:microsoft.com/office/officeart/2016/7/layout/RepeatingBendingProcessNew"/>
    <dgm:cxn modelId="{02BD46E2-DDCE-41BF-8C67-540BA6220DB1}" type="presOf" srcId="{187B0C8F-C4F8-40D5-A2AF-1797AAFC9264}" destId="{6833012B-6DC8-416D-9FFB-DAE40C3CBD2D}" srcOrd="1" destOrd="0" presId="urn:microsoft.com/office/officeart/2016/7/layout/RepeatingBendingProcessNew"/>
    <dgm:cxn modelId="{E5EC02E3-AD7A-4FED-A774-B0F6A91912F5}" srcId="{69D0D283-4A78-4845-A75F-0A76178020BB}" destId="{91542FC6-D0AD-4940-8836-C74B4BF41DBA}" srcOrd="0" destOrd="0" parTransId="{675725B1-7707-455B-94C8-59894C6824E0}" sibTransId="{17CC8E7C-1E1F-4BF1-9C28-11E766AF599A}"/>
    <dgm:cxn modelId="{2B7BEBE7-E596-4248-9BF2-A363B3373C3D}" type="presOf" srcId="{BE3F04A5-FF8F-480E-B066-9679370FB21B}" destId="{C885A2D0-1E04-40B5-966C-5C2DE424C267}" srcOrd="0" destOrd="0" presId="urn:microsoft.com/office/officeart/2016/7/layout/RepeatingBendingProcessNew"/>
    <dgm:cxn modelId="{A6C30958-2734-4963-9187-5515A2DBB80F}" type="presParOf" srcId="{0950D45E-BB7B-41EB-BFCB-49CBC17BDAC7}" destId="{14BE860D-EBE0-4EDD-A3F9-8392C6423E1A}" srcOrd="0" destOrd="0" presId="urn:microsoft.com/office/officeart/2016/7/layout/RepeatingBendingProcessNew"/>
    <dgm:cxn modelId="{5FAD9CED-2D94-45E2-B45A-CFC5B3E7C98D}" type="presParOf" srcId="{0950D45E-BB7B-41EB-BFCB-49CBC17BDAC7}" destId="{492CC7F8-8192-43C8-BA39-70C540C3281D}" srcOrd="1" destOrd="0" presId="urn:microsoft.com/office/officeart/2016/7/layout/RepeatingBendingProcessNew"/>
    <dgm:cxn modelId="{4EEE21A8-95DC-4414-B076-BDFEBE8607C6}" type="presParOf" srcId="{492CC7F8-8192-43C8-BA39-70C540C3281D}" destId="{DFA07238-2387-4AA9-8F3C-EF05B47B5BF1}" srcOrd="0" destOrd="0" presId="urn:microsoft.com/office/officeart/2016/7/layout/RepeatingBendingProcessNew"/>
    <dgm:cxn modelId="{C115E1DD-0967-42DD-8A68-21CFF7CD4776}" type="presParOf" srcId="{0950D45E-BB7B-41EB-BFCB-49CBC17BDAC7}" destId="{02D55761-B7C3-44FB-9040-D795646E6083}" srcOrd="2" destOrd="0" presId="urn:microsoft.com/office/officeart/2016/7/layout/RepeatingBendingProcessNew"/>
    <dgm:cxn modelId="{1D1E0A3B-F475-4C9E-A3E3-0D0B56FE955E}" type="presParOf" srcId="{0950D45E-BB7B-41EB-BFCB-49CBC17BDAC7}" destId="{7D8CABDA-96AF-4F75-95C4-139CD3D48AE7}" srcOrd="3" destOrd="0" presId="urn:microsoft.com/office/officeart/2016/7/layout/RepeatingBendingProcessNew"/>
    <dgm:cxn modelId="{4902EFC1-EEE7-4260-85CD-B8DC5F3D819F}" type="presParOf" srcId="{7D8CABDA-96AF-4F75-95C4-139CD3D48AE7}" destId="{20687890-07D3-4439-BEBA-F864731DA607}" srcOrd="0" destOrd="0" presId="urn:microsoft.com/office/officeart/2016/7/layout/RepeatingBendingProcessNew"/>
    <dgm:cxn modelId="{A0BA446F-70F3-4F57-BE27-3675BCF9DB17}" type="presParOf" srcId="{0950D45E-BB7B-41EB-BFCB-49CBC17BDAC7}" destId="{889EA0DF-7D3C-4E83-B9AF-37EC64A936D2}" srcOrd="4" destOrd="0" presId="urn:microsoft.com/office/officeart/2016/7/layout/RepeatingBendingProcessNew"/>
    <dgm:cxn modelId="{04DE2F23-FC2F-4ADB-AE43-5A1783D08AAE}" type="presParOf" srcId="{0950D45E-BB7B-41EB-BFCB-49CBC17BDAC7}" destId="{F56517DD-4523-4F60-86E4-A120751FD0BE}" srcOrd="5" destOrd="0" presId="urn:microsoft.com/office/officeart/2016/7/layout/RepeatingBendingProcessNew"/>
    <dgm:cxn modelId="{EEF8F1A1-2C42-4DB1-BE72-2331696112FD}" type="presParOf" srcId="{F56517DD-4523-4F60-86E4-A120751FD0BE}" destId="{CCD65733-D620-4C51-AA33-F79190DA1E89}" srcOrd="0" destOrd="0" presId="urn:microsoft.com/office/officeart/2016/7/layout/RepeatingBendingProcessNew"/>
    <dgm:cxn modelId="{0D5B6655-A0AD-41AA-8DC6-DCDADF8AEFC9}" type="presParOf" srcId="{0950D45E-BB7B-41EB-BFCB-49CBC17BDAC7}" destId="{C885A2D0-1E04-40B5-966C-5C2DE424C267}" srcOrd="6" destOrd="0" presId="urn:microsoft.com/office/officeart/2016/7/layout/RepeatingBendingProcessNew"/>
    <dgm:cxn modelId="{5D04F371-5BB4-4CDC-BCD4-15F578CAFDA7}" type="presParOf" srcId="{0950D45E-BB7B-41EB-BFCB-49CBC17BDAC7}" destId="{9ABA25A4-0A3B-4F71-8C70-F94C0AF61D26}" srcOrd="7" destOrd="0" presId="urn:microsoft.com/office/officeart/2016/7/layout/RepeatingBendingProcessNew"/>
    <dgm:cxn modelId="{EEF91B63-2DF2-408B-8392-0056C817AD2B}" type="presParOf" srcId="{9ABA25A4-0A3B-4F71-8C70-F94C0AF61D26}" destId="{92BB6170-3CEE-4EAD-8467-1A69DC596F53}" srcOrd="0" destOrd="0" presId="urn:microsoft.com/office/officeart/2016/7/layout/RepeatingBendingProcessNew"/>
    <dgm:cxn modelId="{289AC244-B936-4C30-94BC-06C16DA5B695}" type="presParOf" srcId="{0950D45E-BB7B-41EB-BFCB-49CBC17BDAC7}" destId="{FC5A9F60-1391-49EA-9F24-626C5A04FA04}" srcOrd="8" destOrd="0" presId="urn:microsoft.com/office/officeart/2016/7/layout/RepeatingBendingProcessNew"/>
    <dgm:cxn modelId="{0CD6E54F-2634-4037-B0ED-1A7945BBC050}" type="presParOf" srcId="{0950D45E-BB7B-41EB-BFCB-49CBC17BDAC7}" destId="{B23DC4D6-5DDF-40AA-9637-5642E3F1C820}" srcOrd="9" destOrd="0" presId="urn:microsoft.com/office/officeart/2016/7/layout/RepeatingBendingProcessNew"/>
    <dgm:cxn modelId="{4F77FFBD-FB3B-4D82-9C66-3A09A903225C}" type="presParOf" srcId="{B23DC4D6-5DDF-40AA-9637-5642E3F1C820}" destId="{6833012B-6DC8-416D-9FFB-DAE40C3CBD2D}" srcOrd="0" destOrd="0" presId="urn:microsoft.com/office/officeart/2016/7/layout/RepeatingBendingProcessNew"/>
    <dgm:cxn modelId="{0447F25C-7088-420A-AC21-614217A7BABE}" type="presParOf" srcId="{0950D45E-BB7B-41EB-BFCB-49CBC17BDAC7}" destId="{37D23A9E-186E-408A-9F17-9201188D79D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8AF4C5-2292-4908-98E6-F2903799889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E78D11-3B23-47C0-8DAC-5E1DD428C3E8}">
      <dgm:prSet custT="1"/>
      <dgm:spPr/>
      <dgm:t>
        <a:bodyPr/>
        <a:lstStyle/>
        <a:p>
          <a:r>
            <a:rPr lang="en-GB" sz="2000"/>
            <a:t>Similar issues to finding participants for interviews </a:t>
          </a:r>
          <a:endParaRPr lang="en-US" sz="2000"/>
        </a:p>
      </dgm:t>
    </dgm:pt>
    <dgm:pt modelId="{4A58D79D-D782-42C7-8EE4-A887A328864E}" type="parTrans" cxnId="{657723FB-B5AE-4A37-B6B8-4444DFB85329}">
      <dgm:prSet/>
      <dgm:spPr/>
      <dgm:t>
        <a:bodyPr/>
        <a:lstStyle/>
        <a:p>
          <a:endParaRPr lang="en-US" sz="2400"/>
        </a:p>
      </dgm:t>
    </dgm:pt>
    <dgm:pt modelId="{BBF3541C-5D2F-47F4-A72D-764AEAE0E4A6}" type="sibTrans" cxnId="{657723FB-B5AE-4A37-B6B8-4444DFB85329}">
      <dgm:prSet/>
      <dgm:spPr/>
      <dgm:t>
        <a:bodyPr/>
        <a:lstStyle/>
        <a:p>
          <a:endParaRPr lang="en-US" sz="2400"/>
        </a:p>
      </dgm:t>
    </dgm:pt>
    <dgm:pt modelId="{1A48F363-C847-47A6-96C4-E98E52B3528A}">
      <dgm:prSet custT="1"/>
      <dgm:spPr/>
      <dgm:t>
        <a:bodyPr/>
        <a:lstStyle/>
        <a:p>
          <a:r>
            <a:rPr lang="en-GB" sz="2000"/>
            <a:t>Who can you find? </a:t>
          </a:r>
          <a:endParaRPr lang="en-US" sz="2000"/>
        </a:p>
      </dgm:t>
    </dgm:pt>
    <dgm:pt modelId="{D9CFE462-AD34-4235-927C-BE4B82DB52F6}" type="parTrans" cxnId="{319262E3-4D95-4233-8408-3AB18FFE5BCA}">
      <dgm:prSet/>
      <dgm:spPr/>
      <dgm:t>
        <a:bodyPr/>
        <a:lstStyle/>
        <a:p>
          <a:endParaRPr lang="en-US" sz="2400"/>
        </a:p>
      </dgm:t>
    </dgm:pt>
    <dgm:pt modelId="{1C92A5C3-D21D-4CF8-950F-79A515FFDF6D}" type="sibTrans" cxnId="{319262E3-4D95-4233-8408-3AB18FFE5BCA}">
      <dgm:prSet/>
      <dgm:spPr/>
      <dgm:t>
        <a:bodyPr/>
        <a:lstStyle/>
        <a:p>
          <a:endParaRPr lang="en-US" sz="2400"/>
        </a:p>
      </dgm:t>
    </dgm:pt>
    <dgm:pt modelId="{6918C58D-C7C0-4EDF-99EB-E00C735880D7}">
      <dgm:prSet custT="1"/>
      <dgm:spPr/>
      <dgm:t>
        <a:bodyPr/>
        <a:lstStyle/>
        <a:p>
          <a:r>
            <a:rPr lang="en-GB" sz="2000"/>
            <a:t>Who is willing to participate?</a:t>
          </a:r>
          <a:endParaRPr lang="en-US" sz="2000"/>
        </a:p>
      </dgm:t>
    </dgm:pt>
    <dgm:pt modelId="{DBCDD00D-8B93-430F-8D0B-E7765D38E5C7}" type="parTrans" cxnId="{96727F0C-ADC6-49FA-9F80-0FB891691B9F}">
      <dgm:prSet/>
      <dgm:spPr/>
      <dgm:t>
        <a:bodyPr/>
        <a:lstStyle/>
        <a:p>
          <a:endParaRPr lang="en-US" sz="2400"/>
        </a:p>
      </dgm:t>
    </dgm:pt>
    <dgm:pt modelId="{5B8AF49A-D8D3-4912-AE08-9F7E48E36068}" type="sibTrans" cxnId="{96727F0C-ADC6-49FA-9F80-0FB891691B9F}">
      <dgm:prSet/>
      <dgm:spPr/>
      <dgm:t>
        <a:bodyPr/>
        <a:lstStyle/>
        <a:p>
          <a:endParaRPr lang="en-US" sz="2400"/>
        </a:p>
      </dgm:t>
    </dgm:pt>
    <dgm:pt modelId="{ECE551E6-DA05-4325-A83B-4B31D233FFBF}">
      <dgm:prSet custT="1"/>
      <dgm:spPr/>
      <dgm:t>
        <a:bodyPr/>
        <a:lstStyle/>
        <a:p>
          <a:r>
            <a:rPr lang="en-GB" sz="2000"/>
            <a:t>Who is </a:t>
          </a:r>
          <a:r>
            <a:rPr lang="en-GB" sz="2000" u="sng"/>
            <a:t>not</a:t>
          </a:r>
          <a:r>
            <a:rPr lang="en-GB" sz="2000"/>
            <a:t> included?</a:t>
          </a:r>
          <a:endParaRPr lang="en-US" sz="2000"/>
        </a:p>
      </dgm:t>
    </dgm:pt>
    <dgm:pt modelId="{CF0F99AD-1ADE-4D89-83CC-0EEF0451FE06}" type="parTrans" cxnId="{3F90B43B-7863-475E-AEB7-373EF21FCC1A}">
      <dgm:prSet/>
      <dgm:spPr/>
      <dgm:t>
        <a:bodyPr/>
        <a:lstStyle/>
        <a:p>
          <a:endParaRPr lang="en-US" sz="2400"/>
        </a:p>
      </dgm:t>
    </dgm:pt>
    <dgm:pt modelId="{2C190636-0A18-411C-8D1C-3E51019A6B8D}" type="sibTrans" cxnId="{3F90B43B-7863-475E-AEB7-373EF21FCC1A}">
      <dgm:prSet/>
      <dgm:spPr/>
      <dgm:t>
        <a:bodyPr/>
        <a:lstStyle/>
        <a:p>
          <a:endParaRPr lang="en-US" sz="2400"/>
        </a:p>
      </dgm:t>
    </dgm:pt>
    <dgm:pt modelId="{1AEE5F96-94A1-40EB-BDD8-086DF919C50F}">
      <dgm:prSet custT="1"/>
      <dgm:spPr/>
      <dgm:t>
        <a:bodyPr/>
        <a:lstStyle/>
        <a:p>
          <a:r>
            <a:rPr lang="en-GB" sz="2000"/>
            <a:t>Composition of groups</a:t>
          </a:r>
          <a:endParaRPr lang="en-US" sz="2000"/>
        </a:p>
      </dgm:t>
    </dgm:pt>
    <dgm:pt modelId="{58C20D83-B0E1-403F-9D56-76FBEFD4900E}" type="parTrans" cxnId="{A9E10932-37F0-4F80-BADE-2F3291314332}">
      <dgm:prSet/>
      <dgm:spPr/>
      <dgm:t>
        <a:bodyPr/>
        <a:lstStyle/>
        <a:p>
          <a:endParaRPr lang="en-US" sz="2400"/>
        </a:p>
      </dgm:t>
    </dgm:pt>
    <dgm:pt modelId="{1BEAF7EF-34B2-41E0-BA23-A24554009E71}" type="sibTrans" cxnId="{A9E10932-37F0-4F80-BADE-2F3291314332}">
      <dgm:prSet/>
      <dgm:spPr/>
      <dgm:t>
        <a:bodyPr/>
        <a:lstStyle/>
        <a:p>
          <a:endParaRPr lang="en-US" sz="2400"/>
        </a:p>
      </dgm:t>
    </dgm:pt>
    <dgm:pt modelId="{139791DD-C920-4BB8-A9EF-198ADA59ABCD}">
      <dgm:prSet custT="1"/>
      <dgm:spPr/>
      <dgm:t>
        <a:bodyPr/>
        <a:lstStyle/>
        <a:p>
          <a:r>
            <a:rPr lang="en-GB" sz="2000"/>
            <a:t>Variation within groups</a:t>
          </a:r>
          <a:endParaRPr lang="en-US" sz="2000"/>
        </a:p>
      </dgm:t>
    </dgm:pt>
    <dgm:pt modelId="{2DFE40BE-19E6-4D35-BA40-A8633F24F35F}" type="parTrans" cxnId="{78AC7E37-1282-4739-9FA4-849EED30CACC}">
      <dgm:prSet/>
      <dgm:spPr/>
      <dgm:t>
        <a:bodyPr/>
        <a:lstStyle/>
        <a:p>
          <a:endParaRPr lang="en-US" sz="2400"/>
        </a:p>
      </dgm:t>
    </dgm:pt>
    <dgm:pt modelId="{D3A64D08-6C65-4892-B546-858EE576251F}" type="sibTrans" cxnId="{78AC7E37-1282-4739-9FA4-849EED30CACC}">
      <dgm:prSet/>
      <dgm:spPr/>
      <dgm:t>
        <a:bodyPr/>
        <a:lstStyle/>
        <a:p>
          <a:endParaRPr lang="en-US" sz="2400"/>
        </a:p>
      </dgm:t>
    </dgm:pt>
    <dgm:pt modelId="{3D9C02F5-14B6-4F90-961A-9B26BBD2DAB7}">
      <dgm:prSet custT="1"/>
      <dgm:spPr/>
      <dgm:t>
        <a:bodyPr/>
        <a:lstStyle/>
        <a:p>
          <a:r>
            <a:rPr lang="en-GB" sz="2000"/>
            <a:t>Variation between groups</a:t>
          </a:r>
          <a:endParaRPr lang="en-US" sz="2000"/>
        </a:p>
      </dgm:t>
    </dgm:pt>
    <dgm:pt modelId="{854BEB6B-EFFE-40AA-BABB-35235C547AC0}" type="parTrans" cxnId="{96B926C9-2E73-405C-8151-8DAA73AC1DFB}">
      <dgm:prSet/>
      <dgm:spPr/>
      <dgm:t>
        <a:bodyPr/>
        <a:lstStyle/>
        <a:p>
          <a:endParaRPr lang="en-US" sz="2400"/>
        </a:p>
      </dgm:t>
    </dgm:pt>
    <dgm:pt modelId="{70A797E8-0E27-4652-9A2E-B0A90E278A36}" type="sibTrans" cxnId="{96B926C9-2E73-405C-8151-8DAA73AC1DFB}">
      <dgm:prSet/>
      <dgm:spPr/>
      <dgm:t>
        <a:bodyPr/>
        <a:lstStyle/>
        <a:p>
          <a:endParaRPr lang="en-US" sz="2400"/>
        </a:p>
      </dgm:t>
    </dgm:pt>
    <dgm:pt modelId="{2E41B3A1-D8F4-438E-B0E4-C6235331F513}">
      <dgm:prSet custT="1"/>
      <dgm:spPr/>
      <dgm:t>
        <a:bodyPr/>
        <a:lstStyle/>
        <a:p>
          <a:r>
            <a:rPr lang="en-GB" sz="2000"/>
            <a:t>What varies (or does not vary)? Age, gender, class, ethnicity, region, political views, form of involvement with your research topic? Guided by your research question</a:t>
          </a:r>
          <a:endParaRPr lang="en-US" sz="2000"/>
        </a:p>
      </dgm:t>
    </dgm:pt>
    <dgm:pt modelId="{475C3685-C065-413B-83AA-3C9D46AF2896}" type="parTrans" cxnId="{2B4855CE-BB74-4DC1-A869-6BC1002BA535}">
      <dgm:prSet/>
      <dgm:spPr/>
      <dgm:t>
        <a:bodyPr/>
        <a:lstStyle/>
        <a:p>
          <a:endParaRPr lang="en-US" sz="2400"/>
        </a:p>
      </dgm:t>
    </dgm:pt>
    <dgm:pt modelId="{8E29EA42-8390-41ED-8C8D-92D6C74CFA6D}" type="sibTrans" cxnId="{2B4855CE-BB74-4DC1-A869-6BC1002BA535}">
      <dgm:prSet/>
      <dgm:spPr/>
      <dgm:t>
        <a:bodyPr/>
        <a:lstStyle/>
        <a:p>
          <a:endParaRPr lang="en-US" sz="2400"/>
        </a:p>
      </dgm:t>
    </dgm:pt>
    <dgm:pt modelId="{246B787B-6280-4806-8521-CCD62E6CB0DA}" type="pres">
      <dgm:prSet presAssocID="{B88AF4C5-2292-4908-98E6-F29037998892}" presName="linear" presStyleCnt="0">
        <dgm:presLayoutVars>
          <dgm:dir/>
          <dgm:animLvl val="lvl"/>
          <dgm:resizeHandles val="exact"/>
        </dgm:presLayoutVars>
      </dgm:prSet>
      <dgm:spPr/>
    </dgm:pt>
    <dgm:pt modelId="{9A4E583B-CA79-4FB0-8EA1-7FCB31E3632D}" type="pres">
      <dgm:prSet presAssocID="{D9E78D11-3B23-47C0-8DAC-5E1DD428C3E8}" presName="parentLin" presStyleCnt="0"/>
      <dgm:spPr/>
    </dgm:pt>
    <dgm:pt modelId="{D9DF0673-DB03-4C60-A1B4-6E8DB2AEF35C}" type="pres">
      <dgm:prSet presAssocID="{D9E78D11-3B23-47C0-8DAC-5E1DD428C3E8}" presName="parentLeftMargin" presStyleLbl="node1" presStyleIdx="0" presStyleCnt="2"/>
      <dgm:spPr/>
    </dgm:pt>
    <dgm:pt modelId="{E3B52A7F-7E19-49D0-B056-8C7BD6378D11}" type="pres">
      <dgm:prSet presAssocID="{D9E78D11-3B23-47C0-8DAC-5E1DD428C3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A9BD0F-4F7C-4F40-BDFD-A3599D9F7C13}" type="pres">
      <dgm:prSet presAssocID="{D9E78D11-3B23-47C0-8DAC-5E1DD428C3E8}" presName="negativeSpace" presStyleCnt="0"/>
      <dgm:spPr/>
    </dgm:pt>
    <dgm:pt modelId="{4B02E97F-1BA9-4A14-B6A8-5017A362901B}" type="pres">
      <dgm:prSet presAssocID="{D9E78D11-3B23-47C0-8DAC-5E1DD428C3E8}" presName="childText" presStyleLbl="conFgAcc1" presStyleIdx="0" presStyleCnt="2">
        <dgm:presLayoutVars>
          <dgm:bulletEnabled val="1"/>
        </dgm:presLayoutVars>
      </dgm:prSet>
      <dgm:spPr/>
    </dgm:pt>
    <dgm:pt modelId="{AC418F47-D691-47D9-AFCC-0DDD0353728D}" type="pres">
      <dgm:prSet presAssocID="{BBF3541C-5D2F-47F4-A72D-764AEAE0E4A6}" presName="spaceBetweenRectangles" presStyleCnt="0"/>
      <dgm:spPr/>
    </dgm:pt>
    <dgm:pt modelId="{6E863973-FC5E-4B15-BF23-9D2AAC82D1A7}" type="pres">
      <dgm:prSet presAssocID="{1AEE5F96-94A1-40EB-BDD8-086DF919C50F}" presName="parentLin" presStyleCnt="0"/>
      <dgm:spPr/>
    </dgm:pt>
    <dgm:pt modelId="{84351D3D-17E3-420B-859C-C265276AEA85}" type="pres">
      <dgm:prSet presAssocID="{1AEE5F96-94A1-40EB-BDD8-086DF919C50F}" presName="parentLeftMargin" presStyleLbl="node1" presStyleIdx="0" presStyleCnt="2"/>
      <dgm:spPr/>
    </dgm:pt>
    <dgm:pt modelId="{5DAA5C07-E342-4DED-8FA1-DA424136E906}" type="pres">
      <dgm:prSet presAssocID="{1AEE5F96-94A1-40EB-BDD8-086DF919C50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42DDCA7-5682-4798-88A5-3285B5853256}" type="pres">
      <dgm:prSet presAssocID="{1AEE5F96-94A1-40EB-BDD8-086DF919C50F}" presName="negativeSpace" presStyleCnt="0"/>
      <dgm:spPr/>
    </dgm:pt>
    <dgm:pt modelId="{DF5B9E18-50D0-42B2-82D2-D12228F73D78}" type="pres">
      <dgm:prSet presAssocID="{1AEE5F96-94A1-40EB-BDD8-086DF919C50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6727F0C-ADC6-49FA-9F80-0FB891691B9F}" srcId="{D9E78D11-3B23-47C0-8DAC-5E1DD428C3E8}" destId="{6918C58D-C7C0-4EDF-99EB-E00C735880D7}" srcOrd="1" destOrd="0" parTransId="{DBCDD00D-8B93-430F-8D0B-E7765D38E5C7}" sibTransId="{5B8AF49A-D8D3-4912-AE08-9F7E48E36068}"/>
    <dgm:cxn modelId="{2846C114-BC2C-4131-A879-6FCB9D17E57E}" type="presOf" srcId="{ECE551E6-DA05-4325-A83B-4B31D233FFBF}" destId="{4B02E97F-1BA9-4A14-B6A8-5017A362901B}" srcOrd="0" destOrd="2" presId="urn:microsoft.com/office/officeart/2005/8/layout/list1"/>
    <dgm:cxn modelId="{BED3272B-7EA7-41CC-8687-A23EBE56790A}" type="presOf" srcId="{1AEE5F96-94A1-40EB-BDD8-086DF919C50F}" destId="{5DAA5C07-E342-4DED-8FA1-DA424136E906}" srcOrd="1" destOrd="0" presId="urn:microsoft.com/office/officeart/2005/8/layout/list1"/>
    <dgm:cxn modelId="{0A20272C-0AD0-4226-B28C-1FA9BF782CD4}" type="presOf" srcId="{6918C58D-C7C0-4EDF-99EB-E00C735880D7}" destId="{4B02E97F-1BA9-4A14-B6A8-5017A362901B}" srcOrd="0" destOrd="1" presId="urn:microsoft.com/office/officeart/2005/8/layout/list1"/>
    <dgm:cxn modelId="{A9E10932-37F0-4F80-BADE-2F3291314332}" srcId="{B88AF4C5-2292-4908-98E6-F29037998892}" destId="{1AEE5F96-94A1-40EB-BDD8-086DF919C50F}" srcOrd="1" destOrd="0" parTransId="{58C20D83-B0E1-403F-9D56-76FBEFD4900E}" sibTransId="{1BEAF7EF-34B2-41E0-BA23-A24554009E71}"/>
    <dgm:cxn modelId="{1E7FE235-0FB3-461A-A2BD-919AB1E24128}" type="presOf" srcId="{3D9C02F5-14B6-4F90-961A-9B26BBD2DAB7}" destId="{DF5B9E18-50D0-42B2-82D2-D12228F73D78}" srcOrd="0" destOrd="1" presId="urn:microsoft.com/office/officeart/2005/8/layout/list1"/>
    <dgm:cxn modelId="{78AC7E37-1282-4739-9FA4-849EED30CACC}" srcId="{1AEE5F96-94A1-40EB-BDD8-086DF919C50F}" destId="{139791DD-C920-4BB8-A9EF-198ADA59ABCD}" srcOrd="0" destOrd="0" parTransId="{2DFE40BE-19E6-4D35-BA40-A8633F24F35F}" sibTransId="{D3A64D08-6C65-4892-B546-858EE576251F}"/>
    <dgm:cxn modelId="{3F90B43B-7863-475E-AEB7-373EF21FCC1A}" srcId="{D9E78D11-3B23-47C0-8DAC-5E1DD428C3E8}" destId="{ECE551E6-DA05-4325-A83B-4B31D233FFBF}" srcOrd="2" destOrd="0" parTransId="{CF0F99AD-1ADE-4D89-83CC-0EEF0451FE06}" sibTransId="{2C190636-0A18-411C-8D1C-3E51019A6B8D}"/>
    <dgm:cxn modelId="{2E66675C-9919-4362-B8BC-5922A61A8091}" type="presOf" srcId="{1A48F363-C847-47A6-96C4-E98E52B3528A}" destId="{4B02E97F-1BA9-4A14-B6A8-5017A362901B}" srcOrd="0" destOrd="0" presId="urn:microsoft.com/office/officeart/2005/8/layout/list1"/>
    <dgm:cxn modelId="{D9CA0A6F-F0AF-437A-93C3-1F3721C52FFB}" type="presOf" srcId="{139791DD-C920-4BB8-A9EF-198ADA59ABCD}" destId="{DF5B9E18-50D0-42B2-82D2-D12228F73D78}" srcOrd="0" destOrd="0" presId="urn:microsoft.com/office/officeart/2005/8/layout/list1"/>
    <dgm:cxn modelId="{9B593F70-4A76-4682-8383-992425B3DACF}" type="presOf" srcId="{D9E78D11-3B23-47C0-8DAC-5E1DD428C3E8}" destId="{E3B52A7F-7E19-49D0-B056-8C7BD6378D11}" srcOrd="1" destOrd="0" presId="urn:microsoft.com/office/officeart/2005/8/layout/list1"/>
    <dgm:cxn modelId="{9FDF595A-4262-4997-B293-692AEDD65D5A}" type="presOf" srcId="{2E41B3A1-D8F4-438E-B0E4-C6235331F513}" destId="{DF5B9E18-50D0-42B2-82D2-D12228F73D78}" srcOrd="0" destOrd="2" presId="urn:microsoft.com/office/officeart/2005/8/layout/list1"/>
    <dgm:cxn modelId="{95957CB6-3F3B-4CD4-9DA0-A67381161D02}" type="presOf" srcId="{D9E78D11-3B23-47C0-8DAC-5E1DD428C3E8}" destId="{D9DF0673-DB03-4C60-A1B4-6E8DB2AEF35C}" srcOrd="0" destOrd="0" presId="urn:microsoft.com/office/officeart/2005/8/layout/list1"/>
    <dgm:cxn modelId="{887815B9-7930-4F6E-9F78-232E84A5D999}" type="presOf" srcId="{1AEE5F96-94A1-40EB-BDD8-086DF919C50F}" destId="{84351D3D-17E3-420B-859C-C265276AEA85}" srcOrd="0" destOrd="0" presId="urn:microsoft.com/office/officeart/2005/8/layout/list1"/>
    <dgm:cxn modelId="{997DE2C7-3CCC-4E93-BFED-08BEBEC0CD2B}" type="presOf" srcId="{B88AF4C5-2292-4908-98E6-F29037998892}" destId="{246B787B-6280-4806-8521-CCD62E6CB0DA}" srcOrd="0" destOrd="0" presId="urn:microsoft.com/office/officeart/2005/8/layout/list1"/>
    <dgm:cxn modelId="{96B926C9-2E73-405C-8151-8DAA73AC1DFB}" srcId="{1AEE5F96-94A1-40EB-BDD8-086DF919C50F}" destId="{3D9C02F5-14B6-4F90-961A-9B26BBD2DAB7}" srcOrd="1" destOrd="0" parTransId="{854BEB6B-EFFE-40AA-BABB-35235C547AC0}" sibTransId="{70A797E8-0E27-4652-9A2E-B0A90E278A36}"/>
    <dgm:cxn modelId="{2B4855CE-BB74-4DC1-A869-6BC1002BA535}" srcId="{1AEE5F96-94A1-40EB-BDD8-086DF919C50F}" destId="{2E41B3A1-D8F4-438E-B0E4-C6235331F513}" srcOrd="2" destOrd="0" parTransId="{475C3685-C065-413B-83AA-3C9D46AF2896}" sibTransId="{8E29EA42-8390-41ED-8C8D-92D6C74CFA6D}"/>
    <dgm:cxn modelId="{319262E3-4D95-4233-8408-3AB18FFE5BCA}" srcId="{D9E78D11-3B23-47C0-8DAC-5E1DD428C3E8}" destId="{1A48F363-C847-47A6-96C4-E98E52B3528A}" srcOrd="0" destOrd="0" parTransId="{D9CFE462-AD34-4235-927C-BE4B82DB52F6}" sibTransId="{1C92A5C3-D21D-4CF8-950F-79A515FFDF6D}"/>
    <dgm:cxn modelId="{657723FB-B5AE-4A37-B6B8-4444DFB85329}" srcId="{B88AF4C5-2292-4908-98E6-F29037998892}" destId="{D9E78D11-3B23-47C0-8DAC-5E1DD428C3E8}" srcOrd="0" destOrd="0" parTransId="{4A58D79D-D782-42C7-8EE4-A887A328864E}" sibTransId="{BBF3541C-5D2F-47F4-A72D-764AEAE0E4A6}"/>
    <dgm:cxn modelId="{FD213771-9B8F-4F60-A9AA-53BEFBCAD25B}" type="presParOf" srcId="{246B787B-6280-4806-8521-CCD62E6CB0DA}" destId="{9A4E583B-CA79-4FB0-8EA1-7FCB31E3632D}" srcOrd="0" destOrd="0" presId="urn:microsoft.com/office/officeart/2005/8/layout/list1"/>
    <dgm:cxn modelId="{84459E84-956B-43B8-90F3-95A1A5B6BB34}" type="presParOf" srcId="{9A4E583B-CA79-4FB0-8EA1-7FCB31E3632D}" destId="{D9DF0673-DB03-4C60-A1B4-6E8DB2AEF35C}" srcOrd="0" destOrd="0" presId="urn:microsoft.com/office/officeart/2005/8/layout/list1"/>
    <dgm:cxn modelId="{B596382F-467A-4417-9775-9AC060DD2E14}" type="presParOf" srcId="{9A4E583B-CA79-4FB0-8EA1-7FCB31E3632D}" destId="{E3B52A7F-7E19-49D0-B056-8C7BD6378D11}" srcOrd="1" destOrd="0" presId="urn:microsoft.com/office/officeart/2005/8/layout/list1"/>
    <dgm:cxn modelId="{2184957B-0826-4283-A024-4A0829580801}" type="presParOf" srcId="{246B787B-6280-4806-8521-CCD62E6CB0DA}" destId="{25A9BD0F-4F7C-4F40-BDFD-A3599D9F7C13}" srcOrd="1" destOrd="0" presId="urn:microsoft.com/office/officeart/2005/8/layout/list1"/>
    <dgm:cxn modelId="{66D7CD1C-FEA7-4149-8869-0B7D7B930DC7}" type="presParOf" srcId="{246B787B-6280-4806-8521-CCD62E6CB0DA}" destId="{4B02E97F-1BA9-4A14-B6A8-5017A362901B}" srcOrd="2" destOrd="0" presId="urn:microsoft.com/office/officeart/2005/8/layout/list1"/>
    <dgm:cxn modelId="{A95D5DA3-9CD5-4FC0-B491-736149A2206A}" type="presParOf" srcId="{246B787B-6280-4806-8521-CCD62E6CB0DA}" destId="{AC418F47-D691-47D9-AFCC-0DDD0353728D}" srcOrd="3" destOrd="0" presId="urn:microsoft.com/office/officeart/2005/8/layout/list1"/>
    <dgm:cxn modelId="{F3AFE767-BB3F-4DF7-B2D3-E85FBC775177}" type="presParOf" srcId="{246B787B-6280-4806-8521-CCD62E6CB0DA}" destId="{6E863973-FC5E-4B15-BF23-9D2AAC82D1A7}" srcOrd="4" destOrd="0" presId="urn:microsoft.com/office/officeart/2005/8/layout/list1"/>
    <dgm:cxn modelId="{4BC45EF3-4540-41C3-8B3D-3B6C665544CF}" type="presParOf" srcId="{6E863973-FC5E-4B15-BF23-9D2AAC82D1A7}" destId="{84351D3D-17E3-420B-859C-C265276AEA85}" srcOrd="0" destOrd="0" presId="urn:microsoft.com/office/officeart/2005/8/layout/list1"/>
    <dgm:cxn modelId="{5F7F2F44-5584-4A85-83DE-33349232D4AC}" type="presParOf" srcId="{6E863973-FC5E-4B15-BF23-9D2AAC82D1A7}" destId="{5DAA5C07-E342-4DED-8FA1-DA424136E906}" srcOrd="1" destOrd="0" presId="urn:microsoft.com/office/officeart/2005/8/layout/list1"/>
    <dgm:cxn modelId="{44473DBE-94C1-440B-93ED-55318AC0A95A}" type="presParOf" srcId="{246B787B-6280-4806-8521-CCD62E6CB0DA}" destId="{C42DDCA7-5682-4798-88A5-3285B5853256}" srcOrd="5" destOrd="0" presId="urn:microsoft.com/office/officeart/2005/8/layout/list1"/>
    <dgm:cxn modelId="{EBE80513-09B6-4514-9ED8-FFF008695A5C}" type="presParOf" srcId="{246B787B-6280-4806-8521-CCD62E6CB0DA}" destId="{DF5B9E18-50D0-42B2-82D2-D12228F73D7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CC6040-3F05-41AB-A09D-60819B34143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951901-2209-4FB6-BA71-E283197CC7F5}">
      <dgm:prSet/>
      <dgm:spPr/>
      <dgm:t>
        <a:bodyPr/>
        <a:lstStyle/>
        <a:p>
          <a:r>
            <a:rPr lang="en-GB"/>
            <a:t>Where will the focus groups take place?</a:t>
          </a:r>
          <a:endParaRPr lang="en-US"/>
        </a:p>
      </dgm:t>
    </dgm:pt>
    <dgm:pt modelId="{C735FF23-43D5-4B17-AD38-E7A6007C98FA}" type="parTrans" cxnId="{0BFA9F0F-9CBC-424F-AEB9-C0B2E3510A4F}">
      <dgm:prSet/>
      <dgm:spPr/>
      <dgm:t>
        <a:bodyPr/>
        <a:lstStyle/>
        <a:p>
          <a:endParaRPr lang="en-US"/>
        </a:p>
      </dgm:t>
    </dgm:pt>
    <dgm:pt modelId="{60E0E188-F667-4CB6-9BC4-768C50D98A3E}" type="sibTrans" cxnId="{0BFA9F0F-9CBC-424F-AEB9-C0B2E3510A4F}">
      <dgm:prSet/>
      <dgm:spPr/>
      <dgm:t>
        <a:bodyPr/>
        <a:lstStyle/>
        <a:p>
          <a:endParaRPr lang="en-US"/>
        </a:p>
      </dgm:t>
    </dgm:pt>
    <dgm:pt modelId="{1BED9E8D-83EB-439E-8693-4BB2E72D7F8C}">
      <dgm:prSet/>
      <dgm:spPr/>
      <dgm:t>
        <a:bodyPr/>
        <a:lstStyle/>
        <a:p>
          <a:r>
            <a:rPr lang="en-GB"/>
            <a:t>How long will they last for?</a:t>
          </a:r>
          <a:endParaRPr lang="en-US"/>
        </a:p>
      </dgm:t>
    </dgm:pt>
    <dgm:pt modelId="{D74D38B3-BB1D-492B-90A8-55233BA5B8C2}" type="parTrans" cxnId="{9A046206-9126-4D5A-83C5-918F931AF635}">
      <dgm:prSet/>
      <dgm:spPr/>
      <dgm:t>
        <a:bodyPr/>
        <a:lstStyle/>
        <a:p>
          <a:endParaRPr lang="en-US"/>
        </a:p>
      </dgm:t>
    </dgm:pt>
    <dgm:pt modelId="{56EE81F7-ADBD-412C-8F9A-2828B1E860AC}" type="sibTrans" cxnId="{9A046206-9126-4D5A-83C5-918F931AF635}">
      <dgm:prSet/>
      <dgm:spPr/>
      <dgm:t>
        <a:bodyPr/>
        <a:lstStyle/>
        <a:p>
          <a:endParaRPr lang="en-US"/>
        </a:p>
      </dgm:t>
    </dgm:pt>
    <dgm:pt modelId="{77D74C3F-4B80-4891-9C89-1E7515B6F1AA}">
      <dgm:prSet/>
      <dgm:spPr/>
      <dgm:t>
        <a:bodyPr/>
        <a:lstStyle/>
        <a:p>
          <a:r>
            <a:rPr lang="en-GB"/>
            <a:t>How many people in each focus group?</a:t>
          </a:r>
          <a:endParaRPr lang="en-US"/>
        </a:p>
      </dgm:t>
    </dgm:pt>
    <dgm:pt modelId="{76FBCBF2-EE61-4DAD-9CA0-80CCF6622A07}" type="parTrans" cxnId="{CCBF6DD3-1FEC-4545-BE45-A2E6334C337F}">
      <dgm:prSet/>
      <dgm:spPr/>
      <dgm:t>
        <a:bodyPr/>
        <a:lstStyle/>
        <a:p>
          <a:endParaRPr lang="en-US"/>
        </a:p>
      </dgm:t>
    </dgm:pt>
    <dgm:pt modelId="{F7BDCAB9-F04E-4E35-8667-E17C0EB45265}" type="sibTrans" cxnId="{CCBF6DD3-1FEC-4545-BE45-A2E6334C337F}">
      <dgm:prSet/>
      <dgm:spPr/>
      <dgm:t>
        <a:bodyPr/>
        <a:lstStyle/>
        <a:p>
          <a:endParaRPr lang="en-US"/>
        </a:p>
      </dgm:t>
    </dgm:pt>
    <dgm:pt modelId="{2C17747A-BD86-48DE-8B39-C753F1C1F790}">
      <dgm:prSet/>
      <dgm:spPr/>
      <dgm:t>
        <a:bodyPr/>
        <a:lstStyle/>
        <a:p>
          <a:r>
            <a:rPr lang="en-GB"/>
            <a:t>Moderator and note-taker?</a:t>
          </a:r>
          <a:endParaRPr lang="en-US"/>
        </a:p>
      </dgm:t>
    </dgm:pt>
    <dgm:pt modelId="{3E5493BA-F404-4E60-BEB4-0A70C877F13B}" type="parTrans" cxnId="{87205015-D830-4745-9B0D-EE0CB8EE96A8}">
      <dgm:prSet/>
      <dgm:spPr/>
      <dgm:t>
        <a:bodyPr/>
        <a:lstStyle/>
        <a:p>
          <a:endParaRPr lang="en-US"/>
        </a:p>
      </dgm:t>
    </dgm:pt>
    <dgm:pt modelId="{C5827603-2ACD-4E36-A0F7-AAA168B91E3E}" type="sibTrans" cxnId="{87205015-D830-4745-9B0D-EE0CB8EE96A8}">
      <dgm:prSet/>
      <dgm:spPr/>
      <dgm:t>
        <a:bodyPr/>
        <a:lstStyle/>
        <a:p>
          <a:endParaRPr lang="en-US"/>
        </a:p>
      </dgm:t>
    </dgm:pt>
    <dgm:pt modelId="{D8A2E0D3-E07C-4299-AC7D-8199499FD2A2}" type="pres">
      <dgm:prSet presAssocID="{78CC6040-3F05-41AB-A09D-60819B3414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1CFADA-2405-44AB-9485-7D81D75FE6C4}" type="pres">
      <dgm:prSet presAssocID="{25951901-2209-4FB6-BA71-E283197CC7F5}" presName="hierRoot1" presStyleCnt="0"/>
      <dgm:spPr/>
    </dgm:pt>
    <dgm:pt modelId="{353084EE-C14D-4B85-AA5D-5719D9B12773}" type="pres">
      <dgm:prSet presAssocID="{25951901-2209-4FB6-BA71-E283197CC7F5}" presName="composite" presStyleCnt="0"/>
      <dgm:spPr/>
    </dgm:pt>
    <dgm:pt modelId="{F8245D93-8494-41F4-92B3-259C6C20C706}" type="pres">
      <dgm:prSet presAssocID="{25951901-2209-4FB6-BA71-E283197CC7F5}" presName="background" presStyleLbl="node0" presStyleIdx="0" presStyleCnt="4"/>
      <dgm:spPr/>
    </dgm:pt>
    <dgm:pt modelId="{FE582A87-95F6-4924-A53F-B5F3D3D94BC7}" type="pres">
      <dgm:prSet presAssocID="{25951901-2209-4FB6-BA71-E283197CC7F5}" presName="text" presStyleLbl="fgAcc0" presStyleIdx="0" presStyleCnt="4">
        <dgm:presLayoutVars>
          <dgm:chPref val="3"/>
        </dgm:presLayoutVars>
      </dgm:prSet>
      <dgm:spPr/>
    </dgm:pt>
    <dgm:pt modelId="{493524D3-B108-4023-A733-98A4A32D0363}" type="pres">
      <dgm:prSet presAssocID="{25951901-2209-4FB6-BA71-E283197CC7F5}" presName="hierChild2" presStyleCnt="0"/>
      <dgm:spPr/>
    </dgm:pt>
    <dgm:pt modelId="{F50B7668-9A05-4290-8C48-FDA59DD6E36E}" type="pres">
      <dgm:prSet presAssocID="{1BED9E8D-83EB-439E-8693-4BB2E72D7F8C}" presName="hierRoot1" presStyleCnt="0"/>
      <dgm:spPr/>
    </dgm:pt>
    <dgm:pt modelId="{6FCE230A-53D4-4F09-A767-6033E64605CE}" type="pres">
      <dgm:prSet presAssocID="{1BED9E8D-83EB-439E-8693-4BB2E72D7F8C}" presName="composite" presStyleCnt="0"/>
      <dgm:spPr/>
    </dgm:pt>
    <dgm:pt modelId="{412A07F5-AD14-4E09-8664-957646597035}" type="pres">
      <dgm:prSet presAssocID="{1BED9E8D-83EB-439E-8693-4BB2E72D7F8C}" presName="background" presStyleLbl="node0" presStyleIdx="1" presStyleCnt="4"/>
      <dgm:spPr/>
    </dgm:pt>
    <dgm:pt modelId="{5C99C46B-7DD4-43D6-9AB9-F60FD29F8CC7}" type="pres">
      <dgm:prSet presAssocID="{1BED9E8D-83EB-439E-8693-4BB2E72D7F8C}" presName="text" presStyleLbl="fgAcc0" presStyleIdx="1" presStyleCnt="4">
        <dgm:presLayoutVars>
          <dgm:chPref val="3"/>
        </dgm:presLayoutVars>
      </dgm:prSet>
      <dgm:spPr/>
    </dgm:pt>
    <dgm:pt modelId="{1E3E01B1-117D-467D-89ED-9C8EBA1E65D4}" type="pres">
      <dgm:prSet presAssocID="{1BED9E8D-83EB-439E-8693-4BB2E72D7F8C}" presName="hierChild2" presStyleCnt="0"/>
      <dgm:spPr/>
    </dgm:pt>
    <dgm:pt modelId="{A48F9CC8-8C18-4E50-AC50-843499A77B27}" type="pres">
      <dgm:prSet presAssocID="{77D74C3F-4B80-4891-9C89-1E7515B6F1AA}" presName="hierRoot1" presStyleCnt="0"/>
      <dgm:spPr/>
    </dgm:pt>
    <dgm:pt modelId="{2AE8B373-C3C8-4D83-90C7-869E2CF3286D}" type="pres">
      <dgm:prSet presAssocID="{77D74C3F-4B80-4891-9C89-1E7515B6F1AA}" presName="composite" presStyleCnt="0"/>
      <dgm:spPr/>
    </dgm:pt>
    <dgm:pt modelId="{0BDCC8F8-8DE3-43A1-AFE5-52CCAFF73EDC}" type="pres">
      <dgm:prSet presAssocID="{77D74C3F-4B80-4891-9C89-1E7515B6F1AA}" presName="background" presStyleLbl="node0" presStyleIdx="2" presStyleCnt="4"/>
      <dgm:spPr/>
    </dgm:pt>
    <dgm:pt modelId="{72BC9F02-3CA8-402A-8733-9B99CFCF9C36}" type="pres">
      <dgm:prSet presAssocID="{77D74C3F-4B80-4891-9C89-1E7515B6F1AA}" presName="text" presStyleLbl="fgAcc0" presStyleIdx="2" presStyleCnt="4">
        <dgm:presLayoutVars>
          <dgm:chPref val="3"/>
        </dgm:presLayoutVars>
      </dgm:prSet>
      <dgm:spPr/>
    </dgm:pt>
    <dgm:pt modelId="{9655EFAD-AF67-47AD-859E-A5D4C73B9CA2}" type="pres">
      <dgm:prSet presAssocID="{77D74C3F-4B80-4891-9C89-1E7515B6F1AA}" presName="hierChild2" presStyleCnt="0"/>
      <dgm:spPr/>
    </dgm:pt>
    <dgm:pt modelId="{E50ED534-BD39-4950-AF17-D3FC9ED4B856}" type="pres">
      <dgm:prSet presAssocID="{2C17747A-BD86-48DE-8B39-C753F1C1F790}" presName="hierRoot1" presStyleCnt="0"/>
      <dgm:spPr/>
    </dgm:pt>
    <dgm:pt modelId="{871C47AD-9C7D-42E1-BB4C-46028D40D860}" type="pres">
      <dgm:prSet presAssocID="{2C17747A-BD86-48DE-8B39-C753F1C1F790}" presName="composite" presStyleCnt="0"/>
      <dgm:spPr/>
    </dgm:pt>
    <dgm:pt modelId="{ADB016AD-50C2-4E8C-8448-B4857D7E22BD}" type="pres">
      <dgm:prSet presAssocID="{2C17747A-BD86-48DE-8B39-C753F1C1F790}" presName="background" presStyleLbl="node0" presStyleIdx="3" presStyleCnt="4"/>
      <dgm:spPr/>
    </dgm:pt>
    <dgm:pt modelId="{A1C333A7-80FE-4493-99B5-5380A407BC5A}" type="pres">
      <dgm:prSet presAssocID="{2C17747A-BD86-48DE-8B39-C753F1C1F790}" presName="text" presStyleLbl="fgAcc0" presStyleIdx="3" presStyleCnt="4">
        <dgm:presLayoutVars>
          <dgm:chPref val="3"/>
        </dgm:presLayoutVars>
      </dgm:prSet>
      <dgm:spPr/>
    </dgm:pt>
    <dgm:pt modelId="{C9251E69-3882-481E-B29E-2F1C01DA4A9F}" type="pres">
      <dgm:prSet presAssocID="{2C17747A-BD86-48DE-8B39-C753F1C1F790}" presName="hierChild2" presStyleCnt="0"/>
      <dgm:spPr/>
    </dgm:pt>
  </dgm:ptLst>
  <dgm:cxnLst>
    <dgm:cxn modelId="{9A046206-9126-4D5A-83C5-918F931AF635}" srcId="{78CC6040-3F05-41AB-A09D-60819B34143B}" destId="{1BED9E8D-83EB-439E-8693-4BB2E72D7F8C}" srcOrd="1" destOrd="0" parTransId="{D74D38B3-BB1D-492B-90A8-55233BA5B8C2}" sibTransId="{56EE81F7-ADBD-412C-8F9A-2828B1E860AC}"/>
    <dgm:cxn modelId="{0BFA9F0F-9CBC-424F-AEB9-C0B2E3510A4F}" srcId="{78CC6040-3F05-41AB-A09D-60819B34143B}" destId="{25951901-2209-4FB6-BA71-E283197CC7F5}" srcOrd="0" destOrd="0" parTransId="{C735FF23-43D5-4B17-AD38-E7A6007C98FA}" sibTransId="{60E0E188-F667-4CB6-9BC4-768C50D98A3E}"/>
    <dgm:cxn modelId="{87205015-D830-4745-9B0D-EE0CB8EE96A8}" srcId="{78CC6040-3F05-41AB-A09D-60819B34143B}" destId="{2C17747A-BD86-48DE-8B39-C753F1C1F790}" srcOrd="3" destOrd="0" parTransId="{3E5493BA-F404-4E60-BEB4-0A70C877F13B}" sibTransId="{C5827603-2ACD-4E36-A0F7-AAA168B91E3E}"/>
    <dgm:cxn modelId="{0DA4771D-60B3-43E5-864C-E14C1CDCF626}" type="presOf" srcId="{77D74C3F-4B80-4891-9C89-1E7515B6F1AA}" destId="{72BC9F02-3CA8-402A-8733-9B99CFCF9C36}" srcOrd="0" destOrd="0" presId="urn:microsoft.com/office/officeart/2005/8/layout/hierarchy1"/>
    <dgm:cxn modelId="{36C5B52C-C85E-4E78-A005-79467DCCB2F6}" type="presOf" srcId="{78CC6040-3F05-41AB-A09D-60819B34143B}" destId="{D8A2E0D3-E07C-4299-AC7D-8199499FD2A2}" srcOrd="0" destOrd="0" presId="urn:microsoft.com/office/officeart/2005/8/layout/hierarchy1"/>
    <dgm:cxn modelId="{A9F2B73F-31EC-441D-A78F-80616CD81554}" type="presOf" srcId="{2C17747A-BD86-48DE-8B39-C753F1C1F790}" destId="{A1C333A7-80FE-4493-99B5-5380A407BC5A}" srcOrd="0" destOrd="0" presId="urn:microsoft.com/office/officeart/2005/8/layout/hierarchy1"/>
    <dgm:cxn modelId="{8AB806C3-22B9-49F6-A815-E6C3427CD4F1}" type="presOf" srcId="{25951901-2209-4FB6-BA71-E283197CC7F5}" destId="{FE582A87-95F6-4924-A53F-B5F3D3D94BC7}" srcOrd="0" destOrd="0" presId="urn:microsoft.com/office/officeart/2005/8/layout/hierarchy1"/>
    <dgm:cxn modelId="{CCBF6DD3-1FEC-4545-BE45-A2E6334C337F}" srcId="{78CC6040-3F05-41AB-A09D-60819B34143B}" destId="{77D74C3F-4B80-4891-9C89-1E7515B6F1AA}" srcOrd="2" destOrd="0" parTransId="{76FBCBF2-EE61-4DAD-9CA0-80CCF6622A07}" sibTransId="{F7BDCAB9-F04E-4E35-8667-E17C0EB45265}"/>
    <dgm:cxn modelId="{5C06A7EE-FEDC-42A1-8E89-2B9143842157}" type="presOf" srcId="{1BED9E8D-83EB-439E-8693-4BB2E72D7F8C}" destId="{5C99C46B-7DD4-43D6-9AB9-F60FD29F8CC7}" srcOrd="0" destOrd="0" presId="urn:microsoft.com/office/officeart/2005/8/layout/hierarchy1"/>
    <dgm:cxn modelId="{76359BE1-08CE-41F8-89B5-CDD6A8A0656E}" type="presParOf" srcId="{D8A2E0D3-E07C-4299-AC7D-8199499FD2A2}" destId="{D61CFADA-2405-44AB-9485-7D81D75FE6C4}" srcOrd="0" destOrd="0" presId="urn:microsoft.com/office/officeart/2005/8/layout/hierarchy1"/>
    <dgm:cxn modelId="{2ED6FE33-475E-40DC-A21F-A69800BC7632}" type="presParOf" srcId="{D61CFADA-2405-44AB-9485-7D81D75FE6C4}" destId="{353084EE-C14D-4B85-AA5D-5719D9B12773}" srcOrd="0" destOrd="0" presId="urn:microsoft.com/office/officeart/2005/8/layout/hierarchy1"/>
    <dgm:cxn modelId="{FFC9AB13-3C88-404B-93AA-FB556C6CE34D}" type="presParOf" srcId="{353084EE-C14D-4B85-AA5D-5719D9B12773}" destId="{F8245D93-8494-41F4-92B3-259C6C20C706}" srcOrd="0" destOrd="0" presId="urn:microsoft.com/office/officeart/2005/8/layout/hierarchy1"/>
    <dgm:cxn modelId="{9959A71D-1372-47C6-A4B8-E3E1FA90DD13}" type="presParOf" srcId="{353084EE-C14D-4B85-AA5D-5719D9B12773}" destId="{FE582A87-95F6-4924-A53F-B5F3D3D94BC7}" srcOrd="1" destOrd="0" presId="urn:microsoft.com/office/officeart/2005/8/layout/hierarchy1"/>
    <dgm:cxn modelId="{F55D68EB-2D9C-46F2-AF43-BFD8161348DB}" type="presParOf" srcId="{D61CFADA-2405-44AB-9485-7D81D75FE6C4}" destId="{493524D3-B108-4023-A733-98A4A32D0363}" srcOrd="1" destOrd="0" presId="urn:microsoft.com/office/officeart/2005/8/layout/hierarchy1"/>
    <dgm:cxn modelId="{ECF6E337-6FA2-4C72-887F-0B8365904FBE}" type="presParOf" srcId="{D8A2E0D3-E07C-4299-AC7D-8199499FD2A2}" destId="{F50B7668-9A05-4290-8C48-FDA59DD6E36E}" srcOrd="1" destOrd="0" presId="urn:microsoft.com/office/officeart/2005/8/layout/hierarchy1"/>
    <dgm:cxn modelId="{A6B39A5D-4917-4554-9FFA-CF1CC83E2ACF}" type="presParOf" srcId="{F50B7668-9A05-4290-8C48-FDA59DD6E36E}" destId="{6FCE230A-53D4-4F09-A767-6033E64605CE}" srcOrd="0" destOrd="0" presId="urn:microsoft.com/office/officeart/2005/8/layout/hierarchy1"/>
    <dgm:cxn modelId="{B63E640E-3A81-4088-90DC-2467CEA92191}" type="presParOf" srcId="{6FCE230A-53D4-4F09-A767-6033E64605CE}" destId="{412A07F5-AD14-4E09-8664-957646597035}" srcOrd="0" destOrd="0" presId="urn:microsoft.com/office/officeart/2005/8/layout/hierarchy1"/>
    <dgm:cxn modelId="{F15A2100-FCDF-47F5-9F27-333593F69119}" type="presParOf" srcId="{6FCE230A-53D4-4F09-A767-6033E64605CE}" destId="{5C99C46B-7DD4-43D6-9AB9-F60FD29F8CC7}" srcOrd="1" destOrd="0" presId="urn:microsoft.com/office/officeart/2005/8/layout/hierarchy1"/>
    <dgm:cxn modelId="{81829975-A5BB-4E6E-8F10-B988775BC3B1}" type="presParOf" srcId="{F50B7668-9A05-4290-8C48-FDA59DD6E36E}" destId="{1E3E01B1-117D-467D-89ED-9C8EBA1E65D4}" srcOrd="1" destOrd="0" presId="urn:microsoft.com/office/officeart/2005/8/layout/hierarchy1"/>
    <dgm:cxn modelId="{6017DBB4-D44C-4C44-9756-D6C603BAF475}" type="presParOf" srcId="{D8A2E0D3-E07C-4299-AC7D-8199499FD2A2}" destId="{A48F9CC8-8C18-4E50-AC50-843499A77B27}" srcOrd="2" destOrd="0" presId="urn:microsoft.com/office/officeart/2005/8/layout/hierarchy1"/>
    <dgm:cxn modelId="{02FE62EB-523E-491C-B00A-C858C554909A}" type="presParOf" srcId="{A48F9CC8-8C18-4E50-AC50-843499A77B27}" destId="{2AE8B373-C3C8-4D83-90C7-869E2CF3286D}" srcOrd="0" destOrd="0" presId="urn:microsoft.com/office/officeart/2005/8/layout/hierarchy1"/>
    <dgm:cxn modelId="{AF18B6DA-C3F5-477C-8F3F-B198E20C3279}" type="presParOf" srcId="{2AE8B373-C3C8-4D83-90C7-869E2CF3286D}" destId="{0BDCC8F8-8DE3-43A1-AFE5-52CCAFF73EDC}" srcOrd="0" destOrd="0" presId="urn:microsoft.com/office/officeart/2005/8/layout/hierarchy1"/>
    <dgm:cxn modelId="{ED72A94A-51D1-4EBD-9E68-DBF833B13E65}" type="presParOf" srcId="{2AE8B373-C3C8-4D83-90C7-869E2CF3286D}" destId="{72BC9F02-3CA8-402A-8733-9B99CFCF9C36}" srcOrd="1" destOrd="0" presId="urn:microsoft.com/office/officeart/2005/8/layout/hierarchy1"/>
    <dgm:cxn modelId="{AC9D1BC4-1FDB-4E25-85DA-DF32F17CE376}" type="presParOf" srcId="{A48F9CC8-8C18-4E50-AC50-843499A77B27}" destId="{9655EFAD-AF67-47AD-859E-A5D4C73B9CA2}" srcOrd="1" destOrd="0" presId="urn:microsoft.com/office/officeart/2005/8/layout/hierarchy1"/>
    <dgm:cxn modelId="{3357ED25-5098-4CF9-9610-E7033851BACF}" type="presParOf" srcId="{D8A2E0D3-E07C-4299-AC7D-8199499FD2A2}" destId="{E50ED534-BD39-4950-AF17-D3FC9ED4B856}" srcOrd="3" destOrd="0" presId="urn:microsoft.com/office/officeart/2005/8/layout/hierarchy1"/>
    <dgm:cxn modelId="{059858EC-7904-4161-8566-F915859B5720}" type="presParOf" srcId="{E50ED534-BD39-4950-AF17-D3FC9ED4B856}" destId="{871C47AD-9C7D-42E1-BB4C-46028D40D860}" srcOrd="0" destOrd="0" presId="urn:microsoft.com/office/officeart/2005/8/layout/hierarchy1"/>
    <dgm:cxn modelId="{30FF807E-002F-4B79-80C7-CDB843C5E4C1}" type="presParOf" srcId="{871C47AD-9C7D-42E1-BB4C-46028D40D860}" destId="{ADB016AD-50C2-4E8C-8448-B4857D7E22BD}" srcOrd="0" destOrd="0" presId="urn:microsoft.com/office/officeart/2005/8/layout/hierarchy1"/>
    <dgm:cxn modelId="{D5F8CE6C-1F70-4457-8A13-AB41D83B0FD1}" type="presParOf" srcId="{871C47AD-9C7D-42E1-BB4C-46028D40D860}" destId="{A1C333A7-80FE-4493-99B5-5380A407BC5A}" srcOrd="1" destOrd="0" presId="urn:microsoft.com/office/officeart/2005/8/layout/hierarchy1"/>
    <dgm:cxn modelId="{E8C09A75-2FE8-4129-ABC7-0BDD2C9A11AA}" type="presParOf" srcId="{E50ED534-BD39-4950-AF17-D3FC9ED4B856}" destId="{C9251E69-3882-481E-B29E-2F1C01DA4A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CC7F8-8192-43C8-BA39-70C540C3281D}">
      <dsp:nvSpPr>
        <dsp:cNvPr id="0" name=""/>
        <dsp:cNvSpPr/>
      </dsp:nvSpPr>
      <dsp:spPr>
        <a:xfrm>
          <a:off x="3550459" y="628630"/>
          <a:ext cx="4851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15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0142" y="671771"/>
        <a:ext cx="25787" cy="5157"/>
      </dsp:txXfrm>
    </dsp:sp>
    <dsp:sp modelId="{14BE860D-EBE0-4EDD-A3F9-8392C6423E1A}">
      <dsp:nvSpPr>
        <dsp:cNvPr id="0" name=""/>
        <dsp:cNvSpPr/>
      </dsp:nvSpPr>
      <dsp:spPr>
        <a:xfrm>
          <a:off x="1309847" y="1626"/>
          <a:ext cx="2242411" cy="13454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80" tIns="115338" rIns="109880" bIns="11533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Recruitment</a:t>
          </a:r>
          <a:endParaRPr lang="en-US" sz="2400" kern="1200"/>
        </a:p>
      </dsp:txBody>
      <dsp:txXfrm>
        <a:off x="1309847" y="1626"/>
        <a:ext cx="2242411" cy="1345447"/>
      </dsp:txXfrm>
    </dsp:sp>
    <dsp:sp modelId="{7D8CABDA-96AF-4F75-95C4-139CD3D48AE7}">
      <dsp:nvSpPr>
        <dsp:cNvPr id="0" name=""/>
        <dsp:cNvSpPr/>
      </dsp:nvSpPr>
      <dsp:spPr>
        <a:xfrm>
          <a:off x="6308625" y="628630"/>
          <a:ext cx="4851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154" y="45720"/>
              </a:lnTo>
            </a:path>
          </a:pathLst>
        </a:custGeom>
        <a:noFill/>
        <a:ln w="63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38309" y="671771"/>
        <a:ext cx="25787" cy="5157"/>
      </dsp:txXfrm>
    </dsp:sp>
    <dsp:sp modelId="{02D55761-B7C3-44FB-9040-D795646E6083}">
      <dsp:nvSpPr>
        <dsp:cNvPr id="0" name=""/>
        <dsp:cNvSpPr/>
      </dsp:nvSpPr>
      <dsp:spPr>
        <a:xfrm>
          <a:off x="4068014" y="1626"/>
          <a:ext cx="2242411" cy="1345447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80" tIns="115338" rIns="109880" bIns="11533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Practical considerations</a:t>
          </a:r>
          <a:endParaRPr lang="en-US" sz="2400" kern="1200"/>
        </a:p>
      </dsp:txBody>
      <dsp:txXfrm>
        <a:off x="4068014" y="1626"/>
        <a:ext cx="2242411" cy="1345447"/>
      </dsp:txXfrm>
    </dsp:sp>
    <dsp:sp modelId="{F56517DD-4523-4F60-86E4-A120751FD0BE}">
      <dsp:nvSpPr>
        <dsp:cNvPr id="0" name=""/>
        <dsp:cNvSpPr/>
      </dsp:nvSpPr>
      <dsp:spPr>
        <a:xfrm>
          <a:off x="2431053" y="1345273"/>
          <a:ext cx="5516333" cy="485154"/>
        </a:xfrm>
        <a:custGeom>
          <a:avLst/>
          <a:gdLst/>
          <a:ahLst/>
          <a:cxnLst/>
          <a:rect l="0" t="0" r="0" b="0"/>
          <a:pathLst>
            <a:path>
              <a:moveTo>
                <a:pt x="5516333" y="0"/>
              </a:moveTo>
              <a:lnTo>
                <a:pt x="5516333" y="259677"/>
              </a:lnTo>
              <a:lnTo>
                <a:pt x="0" y="259677"/>
              </a:lnTo>
              <a:lnTo>
                <a:pt x="0" y="485154"/>
              </a:lnTo>
            </a:path>
          </a:pathLst>
        </a:custGeom>
        <a:noFill/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710" y="1585272"/>
        <a:ext cx="277019" cy="5157"/>
      </dsp:txXfrm>
    </dsp:sp>
    <dsp:sp modelId="{889EA0DF-7D3C-4E83-B9AF-37EC64A936D2}">
      <dsp:nvSpPr>
        <dsp:cNvPr id="0" name=""/>
        <dsp:cNvSpPr/>
      </dsp:nvSpPr>
      <dsp:spPr>
        <a:xfrm>
          <a:off x="6826180" y="1626"/>
          <a:ext cx="2242411" cy="1345447"/>
        </a:xfrm>
        <a:prstGeom prst="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80" tIns="115338" rIns="109880" bIns="11533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Topic guide </a:t>
          </a:r>
          <a:endParaRPr lang="en-US" sz="2400" kern="1200"/>
        </a:p>
      </dsp:txBody>
      <dsp:txXfrm>
        <a:off x="6826180" y="1626"/>
        <a:ext cx="2242411" cy="1345447"/>
      </dsp:txXfrm>
    </dsp:sp>
    <dsp:sp modelId="{9ABA25A4-0A3B-4F71-8C70-F94C0AF61D26}">
      <dsp:nvSpPr>
        <dsp:cNvPr id="0" name=""/>
        <dsp:cNvSpPr/>
      </dsp:nvSpPr>
      <dsp:spPr>
        <a:xfrm>
          <a:off x="3550459" y="2489831"/>
          <a:ext cx="4851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154" y="45720"/>
              </a:lnTo>
            </a:path>
          </a:pathLst>
        </a:custGeom>
        <a:noFill/>
        <a:ln w="63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0142" y="2532973"/>
        <a:ext cx="25787" cy="5157"/>
      </dsp:txXfrm>
    </dsp:sp>
    <dsp:sp modelId="{C885A2D0-1E04-40B5-966C-5C2DE424C267}">
      <dsp:nvSpPr>
        <dsp:cNvPr id="0" name=""/>
        <dsp:cNvSpPr/>
      </dsp:nvSpPr>
      <dsp:spPr>
        <a:xfrm>
          <a:off x="1309847" y="1862828"/>
          <a:ext cx="2242411" cy="1345447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80" tIns="115338" rIns="109880" bIns="11533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Before and after interviews or survey</a:t>
          </a:r>
          <a:endParaRPr lang="en-US" sz="2400" kern="1200"/>
        </a:p>
      </dsp:txBody>
      <dsp:txXfrm>
        <a:off x="1309847" y="1862828"/>
        <a:ext cx="2242411" cy="1345447"/>
      </dsp:txXfrm>
    </dsp:sp>
    <dsp:sp modelId="{B23DC4D6-5DDF-40AA-9637-5642E3F1C820}">
      <dsp:nvSpPr>
        <dsp:cNvPr id="0" name=""/>
        <dsp:cNvSpPr/>
      </dsp:nvSpPr>
      <dsp:spPr>
        <a:xfrm>
          <a:off x="6308625" y="2489831"/>
          <a:ext cx="48515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154" y="45720"/>
              </a:lnTo>
            </a:path>
          </a:pathLst>
        </a:custGeom>
        <a:noFill/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38309" y="2532973"/>
        <a:ext cx="25787" cy="5157"/>
      </dsp:txXfrm>
    </dsp:sp>
    <dsp:sp modelId="{FC5A9F60-1391-49EA-9F24-626C5A04FA04}">
      <dsp:nvSpPr>
        <dsp:cNvPr id="0" name=""/>
        <dsp:cNvSpPr/>
      </dsp:nvSpPr>
      <dsp:spPr>
        <a:xfrm>
          <a:off x="4068014" y="1862828"/>
          <a:ext cx="2242411" cy="1345447"/>
        </a:xfrm>
        <a:prstGeom prst="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80" tIns="115338" rIns="109880" bIns="11533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Transcription </a:t>
          </a:r>
          <a:endParaRPr lang="en-US" sz="2400" kern="1200"/>
        </a:p>
      </dsp:txBody>
      <dsp:txXfrm>
        <a:off x="4068014" y="1862828"/>
        <a:ext cx="2242411" cy="1345447"/>
      </dsp:txXfrm>
    </dsp:sp>
    <dsp:sp modelId="{37D23A9E-186E-408A-9F17-9201188D79DB}">
      <dsp:nvSpPr>
        <dsp:cNvPr id="0" name=""/>
        <dsp:cNvSpPr/>
      </dsp:nvSpPr>
      <dsp:spPr>
        <a:xfrm>
          <a:off x="6826180" y="1862828"/>
          <a:ext cx="2242411" cy="1345447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880" tIns="115338" rIns="109880" bIns="11533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Analysis </a:t>
          </a:r>
          <a:endParaRPr lang="en-US" sz="2400" kern="1200"/>
        </a:p>
      </dsp:txBody>
      <dsp:txXfrm>
        <a:off x="6826180" y="1862828"/>
        <a:ext cx="2242411" cy="1345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02E97F-1BA9-4A14-B6A8-5017A362901B}">
      <dsp:nvSpPr>
        <dsp:cNvPr id="0" name=""/>
        <dsp:cNvSpPr/>
      </dsp:nvSpPr>
      <dsp:spPr>
        <a:xfrm>
          <a:off x="0" y="163150"/>
          <a:ext cx="10378440" cy="1275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482" tIns="187452" rIns="80548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Who can you find?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Who is willing to participate?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Who is </a:t>
          </a:r>
          <a:r>
            <a:rPr lang="en-GB" sz="2000" u="sng" kern="1200"/>
            <a:t>not</a:t>
          </a:r>
          <a:r>
            <a:rPr lang="en-GB" sz="2000" kern="1200"/>
            <a:t> included?</a:t>
          </a:r>
          <a:endParaRPr lang="en-US" sz="2000" kern="1200"/>
        </a:p>
      </dsp:txBody>
      <dsp:txXfrm>
        <a:off x="0" y="163150"/>
        <a:ext cx="10378440" cy="1275750"/>
      </dsp:txXfrm>
    </dsp:sp>
    <dsp:sp modelId="{E3B52A7F-7E19-49D0-B056-8C7BD6378D11}">
      <dsp:nvSpPr>
        <dsp:cNvPr id="0" name=""/>
        <dsp:cNvSpPr/>
      </dsp:nvSpPr>
      <dsp:spPr>
        <a:xfrm>
          <a:off x="518922" y="30310"/>
          <a:ext cx="7264908" cy="2656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596" tIns="0" rIns="2745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Similar issues to finding participants for interviews </a:t>
          </a:r>
          <a:endParaRPr lang="en-US" sz="2000" kern="1200"/>
        </a:p>
      </dsp:txBody>
      <dsp:txXfrm>
        <a:off x="531891" y="43279"/>
        <a:ext cx="7238970" cy="239742"/>
      </dsp:txXfrm>
    </dsp:sp>
    <dsp:sp modelId="{DF5B9E18-50D0-42B2-82D2-D12228F73D78}">
      <dsp:nvSpPr>
        <dsp:cNvPr id="0" name=""/>
        <dsp:cNvSpPr/>
      </dsp:nvSpPr>
      <dsp:spPr>
        <a:xfrm>
          <a:off x="0" y="1620341"/>
          <a:ext cx="1037844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482" tIns="187452" rIns="80548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Variation within groups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Variation between groups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What varies (or does not vary)? Age, gender, class, ethnicity, region, political views, form of involvement with your research topic? Guided by your research question</a:t>
          </a:r>
          <a:endParaRPr lang="en-US" sz="2000" kern="1200"/>
        </a:p>
      </dsp:txBody>
      <dsp:txXfrm>
        <a:off x="0" y="1620341"/>
        <a:ext cx="10378440" cy="1559250"/>
      </dsp:txXfrm>
    </dsp:sp>
    <dsp:sp modelId="{5DAA5C07-E342-4DED-8FA1-DA424136E906}">
      <dsp:nvSpPr>
        <dsp:cNvPr id="0" name=""/>
        <dsp:cNvSpPr/>
      </dsp:nvSpPr>
      <dsp:spPr>
        <a:xfrm>
          <a:off x="518922" y="1487500"/>
          <a:ext cx="7264908" cy="2656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4596" tIns="0" rIns="27459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Composition of groups</a:t>
          </a:r>
          <a:endParaRPr lang="en-US" sz="2000" kern="1200"/>
        </a:p>
      </dsp:txBody>
      <dsp:txXfrm>
        <a:off x="531891" y="1500469"/>
        <a:ext cx="7238970" cy="239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245D93-8494-41F4-92B3-259C6C20C706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82A87-95F6-4924-A53F-B5F3D3D94BC7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Where will the focus groups take place?</a:t>
          </a:r>
          <a:endParaRPr lang="en-US" sz="2500" kern="1200"/>
        </a:p>
      </dsp:txBody>
      <dsp:txXfrm>
        <a:off x="284635" y="1070626"/>
        <a:ext cx="2090204" cy="1297804"/>
      </dsp:txXfrm>
    </dsp:sp>
    <dsp:sp modelId="{412A07F5-AD14-4E09-8664-957646597035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9C46B-7DD4-43D6-9AB9-F60FD29F8CC7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How long will they last for?</a:t>
          </a:r>
          <a:endParaRPr lang="en-US" sz="2500" kern="1200"/>
        </a:p>
      </dsp:txBody>
      <dsp:txXfrm>
        <a:off x="2938029" y="1070626"/>
        <a:ext cx="2090204" cy="1297804"/>
      </dsp:txXfrm>
    </dsp:sp>
    <dsp:sp modelId="{0BDCC8F8-8DE3-43A1-AFE5-52CCAFF73EDC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C9F02-3CA8-402A-8733-9B99CFCF9C36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How many people in each focus group?</a:t>
          </a:r>
          <a:endParaRPr lang="en-US" sz="2500" kern="1200"/>
        </a:p>
      </dsp:txBody>
      <dsp:txXfrm>
        <a:off x="5591423" y="1070626"/>
        <a:ext cx="2090204" cy="1297804"/>
      </dsp:txXfrm>
    </dsp:sp>
    <dsp:sp modelId="{ADB016AD-50C2-4E8C-8448-B4857D7E22BD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333A7-80FE-4493-99B5-5380A407BC5A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Moderator and note-taker?</a:t>
          </a:r>
          <a:endParaRPr lang="en-US" sz="2500" kern="1200"/>
        </a:p>
      </dsp:txBody>
      <dsp:txXfrm>
        <a:off x="8244817" y="1070626"/>
        <a:ext cx="2090204" cy="129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25/10/2022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Focus Groups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Doing Political Research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483E9C-F879-4AC6-B456-3A25E99C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Group Dynamics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2395-A0D2-4CCE-AF33-A093EDBF7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10000"/>
          </a:bodyPr>
          <a:lstStyle/>
          <a:p>
            <a:r>
              <a:rPr lang="en-GB" dirty="0"/>
              <a:t>Social pressures, groupthink, desirability bias</a:t>
            </a:r>
          </a:p>
          <a:p>
            <a:pPr lvl="1"/>
            <a:r>
              <a:rPr lang="en-GB" sz="2000" dirty="0"/>
              <a:t>Are these problems or possibilities?</a:t>
            </a:r>
          </a:p>
          <a:p>
            <a:r>
              <a:rPr lang="en-GB" dirty="0"/>
              <a:t>Role of the moderator</a:t>
            </a:r>
          </a:p>
          <a:p>
            <a:pPr lvl="1"/>
            <a:r>
              <a:rPr lang="en-GB" sz="2000" dirty="0"/>
              <a:t>How active? Guide discussion, or let it run?</a:t>
            </a:r>
          </a:p>
          <a:p>
            <a:pPr lvl="1"/>
            <a:r>
              <a:rPr lang="en-GB" sz="2000" dirty="0"/>
              <a:t>Potential for ‘moderator effects’ similar to ‘interviewer effects’</a:t>
            </a:r>
          </a:p>
          <a:p>
            <a:pPr lvl="1"/>
            <a:r>
              <a:rPr lang="en-GB" sz="2000" dirty="0"/>
              <a:t>Moderator and researcher: are they the same person?</a:t>
            </a:r>
          </a:p>
          <a:p>
            <a:r>
              <a:rPr lang="en-GB" dirty="0"/>
              <a:t>Before and after the focus group</a:t>
            </a:r>
          </a:p>
          <a:p>
            <a:pPr lvl="1"/>
            <a:r>
              <a:rPr lang="en-GB" sz="2000" dirty="0"/>
              <a:t>Use of questionnaires and individual interviews </a:t>
            </a:r>
          </a:p>
          <a:p>
            <a:pPr lvl="1"/>
            <a:r>
              <a:rPr lang="en-GB" sz="2000" dirty="0"/>
              <a:t>How do views change after the focus group experience?</a:t>
            </a:r>
          </a:p>
          <a:p>
            <a:pPr lvl="1"/>
            <a:r>
              <a:rPr lang="en-GB" sz="2000" dirty="0"/>
              <a:t>Allows for participants to reflect on the group interaction</a:t>
            </a:r>
          </a:p>
        </p:txBody>
      </p:sp>
    </p:spTree>
    <p:extLst>
      <p:ext uri="{BB962C8B-B14F-4D97-AF65-F5344CB8AC3E}">
        <p14:creationId xmlns:p14="http://schemas.microsoft.com/office/powerpoint/2010/main" val="134350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Transcription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0" t="30469" r="26113" b="10241"/>
          <a:stretch/>
        </p:blipFill>
        <p:spPr bwMode="auto">
          <a:xfrm>
            <a:off x="545238" y="939032"/>
            <a:ext cx="7608304" cy="505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1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C3B818-0FCD-4CC5-A262-5B7C0383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Analysis: Group Dynamics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7" t="25402" r="27274" b="10241"/>
          <a:stretch/>
        </p:blipFill>
        <p:spPr bwMode="auto">
          <a:xfrm>
            <a:off x="922926" y="858525"/>
            <a:ext cx="6852928" cy="52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5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E1BB7-2C52-45F2-93C2-7769209B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Analysis: Thematic Mapping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1C26116-D258-7E5F-08A6-ECB0C445BE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72" t="30844" r="24318" b="29379"/>
          <a:stretch/>
        </p:blipFill>
        <p:spPr bwMode="auto">
          <a:xfrm>
            <a:off x="578692" y="4150888"/>
            <a:ext cx="4887817" cy="220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FD77BD95-3602-C76E-0728-79480AB513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70" t="26790" r="28820" b="10742"/>
          <a:stretch/>
        </p:blipFill>
        <p:spPr bwMode="auto">
          <a:xfrm>
            <a:off x="6045200" y="2289767"/>
            <a:ext cx="5000581" cy="4029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5DC8E5E-FA81-816B-2BD4-684CD2A174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39" t="48765" r="25208" b="20124"/>
          <a:stretch/>
        </p:blipFill>
        <p:spPr bwMode="auto">
          <a:xfrm>
            <a:off x="629286" y="2424948"/>
            <a:ext cx="4607277" cy="16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9375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8D682-61EA-1B76-EA86-656BA08D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GB" sz="4800"/>
              <a:t>Presenting Focus Group Analysis (Cyr)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7F54-9229-7374-7514-5D2691CD0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GB" sz="2000" dirty="0"/>
              <a:t>“Clearly state the main purpose of the focus group in a research design.”</a:t>
            </a:r>
          </a:p>
          <a:p>
            <a:r>
              <a:rPr lang="en-GB" sz="2000" dirty="0"/>
              <a:t>“Specify the unit of analysis exploited in the data collection process.”</a:t>
            </a:r>
          </a:p>
          <a:p>
            <a:r>
              <a:rPr lang="en-GB" sz="2000" dirty="0"/>
              <a:t>“Provide the battery of questions from the focus group.”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C54AE-E405-6BFD-9439-5A8FCE22F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722" y="627954"/>
            <a:ext cx="3256818" cy="53533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58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22A92-A743-BF3F-B77E-AA15F135F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7B250-BADC-D323-58FC-6A4B64934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Focus groups can be a very important tool to understand group dynamics in thinking about political phenomena</a:t>
            </a:r>
          </a:p>
          <a:p>
            <a:r>
              <a:rPr lang="en-GB" sz="2400" dirty="0"/>
              <a:t>But careful attention needs to be paid to how design choices might influence how participants talk and act</a:t>
            </a:r>
          </a:p>
          <a:p>
            <a:r>
              <a:rPr lang="en-GB" sz="2400" dirty="0"/>
              <a:t>The level of analysis is key: are you interested in individuals, groups or interaction?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05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AAC310-2056-4D31-916C-6CF6A84E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GB" sz="4800"/>
              <a:t>What are Focus Groups?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ED1F1-FE75-4889-B0F7-04C4BDA42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GB" sz="2000" dirty="0"/>
              <a:t>Group interviews facilitated by a moderator, focused on a particular topic</a:t>
            </a:r>
          </a:p>
          <a:p>
            <a:r>
              <a:rPr lang="en-GB" sz="2000" dirty="0"/>
              <a:t>Number of participants varies, usually between 5 and 10</a:t>
            </a:r>
          </a:p>
          <a:p>
            <a:r>
              <a:rPr lang="en-GB" sz="2000" dirty="0"/>
              <a:t>Levels of analysis</a:t>
            </a:r>
          </a:p>
          <a:p>
            <a:pPr lvl="1"/>
            <a:r>
              <a:rPr lang="en-GB" sz="2000" dirty="0"/>
              <a:t>Individual</a:t>
            </a:r>
          </a:p>
          <a:p>
            <a:pPr lvl="1"/>
            <a:r>
              <a:rPr lang="en-GB" sz="2000" dirty="0"/>
              <a:t>Group</a:t>
            </a:r>
          </a:p>
          <a:p>
            <a:pPr lvl="1"/>
            <a:r>
              <a:rPr lang="en-GB" sz="2000" dirty="0"/>
              <a:t>Interaction</a:t>
            </a: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ips for Conducting a Successful Focus Group">
            <a:extLst>
              <a:ext uri="{FF2B5EF4-FFF2-40B4-BE49-F238E27FC236}">
                <a16:creationId xmlns:a16="http://schemas.microsoft.com/office/drawing/2014/main" id="{55B12ED7-0D38-854F-85C6-AED7E4E3A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1373" y="2129285"/>
            <a:ext cx="4235516" cy="2350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0" name="Rectangle 1049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5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9E048-5A91-79E9-D912-19DEADBA7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Why Use Focus Groups?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B472-568A-DADF-20C0-D4F8FBAC3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Cyr finds focus groups to be rarely used in social science research</a:t>
            </a:r>
          </a:p>
          <a:p>
            <a:pPr lvl="1"/>
            <a:r>
              <a:rPr lang="en-GB" sz="2000" dirty="0"/>
              <a:t>But they are an excellent way to investigate group dynamics</a:t>
            </a:r>
          </a:p>
          <a:p>
            <a:r>
              <a:rPr lang="en-GB" sz="2400" dirty="0"/>
              <a:t>Three uses of focus groups:</a:t>
            </a:r>
          </a:p>
          <a:p>
            <a:pPr lvl="1"/>
            <a:r>
              <a:rPr lang="en-GB" sz="2000" b="1" dirty="0"/>
              <a:t>Triangulation</a:t>
            </a:r>
            <a:r>
              <a:rPr lang="en-GB" sz="2000" dirty="0"/>
              <a:t>: corroboration of evidence from other sources/methods</a:t>
            </a:r>
          </a:p>
          <a:p>
            <a:pPr lvl="1"/>
            <a:r>
              <a:rPr lang="en-GB" sz="2000" b="1" dirty="0" err="1"/>
              <a:t>Pretest</a:t>
            </a:r>
            <a:r>
              <a:rPr lang="en-GB" sz="2000" dirty="0"/>
              <a:t>: checking how other methodological instruments, especially survey questions, are understood by participants</a:t>
            </a:r>
          </a:p>
          <a:p>
            <a:pPr lvl="1"/>
            <a:r>
              <a:rPr lang="en-GB" sz="2000" b="1" dirty="0"/>
              <a:t>Exploration</a:t>
            </a:r>
            <a:r>
              <a:rPr lang="en-GB" sz="2000" dirty="0"/>
              <a:t>: finding new knowledge about/interpretations of political phenomena and processes</a:t>
            </a:r>
          </a:p>
        </p:txBody>
      </p:sp>
    </p:spTree>
    <p:extLst>
      <p:ext uri="{BB962C8B-B14F-4D97-AF65-F5344CB8AC3E}">
        <p14:creationId xmlns:p14="http://schemas.microsoft.com/office/powerpoint/2010/main" val="78519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FAFBB-648A-4297-B6AB-F6E9CDBEA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94" y="486184"/>
            <a:ext cx="5397237" cy="1325563"/>
          </a:xfrm>
        </p:spPr>
        <p:txBody>
          <a:bodyPr>
            <a:normAutofit/>
          </a:bodyPr>
          <a:lstStyle/>
          <a:p>
            <a:r>
              <a:rPr lang="en-GB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51BB5-0D78-2E94-86BF-AB5D42658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353" y="598677"/>
            <a:ext cx="2314795" cy="1947753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89F96-30ED-60BB-57DE-EBA60694E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1294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GB" sz="2200" dirty="0"/>
              <a:t>What Do the Public Think of Taxation? (Prabhakar 2012)</a:t>
            </a:r>
          </a:p>
          <a:p>
            <a:r>
              <a:rPr lang="en-GB" sz="2200" dirty="0"/>
              <a:t>Everyday Narratives of European Border Security and Insecurity (</a:t>
            </a:r>
            <a:r>
              <a:rPr lang="en-GB" sz="2200" dirty="0" err="1"/>
              <a:t>Löfflmann</a:t>
            </a:r>
            <a:r>
              <a:rPr lang="en-GB" sz="2200" dirty="0"/>
              <a:t> and Vaughan-Williams 2017, 2018)</a:t>
            </a:r>
          </a:p>
          <a:p>
            <a:r>
              <a:rPr lang="en-GB" sz="2200" dirty="0"/>
              <a:t>Students’ understanding of “radicalisation” (McGlynn and McDaid 2019)</a:t>
            </a:r>
          </a:p>
          <a:p>
            <a:r>
              <a:rPr lang="en-GB" sz="2200" dirty="0"/>
              <a:t>Public conceptions and constructions of 'British values’ (Jarvis et al 2020)</a:t>
            </a:r>
          </a:p>
          <a:p>
            <a:r>
              <a:rPr lang="en-GB" sz="2200" dirty="0"/>
              <a:t>How politicised is European integration? (</a:t>
            </a:r>
            <a:r>
              <a:rPr lang="en-GB" sz="2200" dirty="0" err="1"/>
              <a:t>Hurrelmann</a:t>
            </a:r>
            <a:r>
              <a:rPr lang="en-GB" sz="2200" dirty="0"/>
              <a:t> et al 2015)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95198">
            <a:off x="1539683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816D11-A9A2-1FCF-1739-025A88A4B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79" t="14853" r="17690" b="11730"/>
          <a:stretch/>
        </p:blipFill>
        <p:spPr>
          <a:xfrm>
            <a:off x="1619567" y="3185620"/>
            <a:ext cx="3383290" cy="2148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E9AE27-6AB9-6D72-F976-7E304AA16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466" y="486184"/>
            <a:ext cx="2426921" cy="2502145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854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E90AD-A6D3-4D30-8160-68CFDD73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4600"/>
              <a:t>Focus Groups vs Individual Interviews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9">
            <a:extLst>
              <a:ext uri="{FF2B5EF4-FFF2-40B4-BE49-F238E27FC236}">
                <a16:creationId xmlns:a16="http://schemas.microsoft.com/office/drawing/2014/main" id="{034E5805-8079-4C9C-9D79-42E4A5C271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67748"/>
              </p:ext>
            </p:extLst>
          </p:nvPr>
        </p:nvGraphicFramePr>
        <p:xfrm>
          <a:off x="1438323" y="2598710"/>
          <a:ext cx="8813355" cy="34537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44892">
                  <a:extLst>
                    <a:ext uri="{9D8B030D-6E8A-4147-A177-3AD203B41FA5}">
                      <a16:colId xmlns:a16="http://schemas.microsoft.com/office/drawing/2014/main" val="3635711244"/>
                    </a:ext>
                  </a:extLst>
                </a:gridCol>
                <a:gridCol w="3459119">
                  <a:extLst>
                    <a:ext uri="{9D8B030D-6E8A-4147-A177-3AD203B41FA5}">
                      <a16:colId xmlns:a16="http://schemas.microsoft.com/office/drawing/2014/main" val="3534348709"/>
                    </a:ext>
                  </a:extLst>
                </a:gridCol>
                <a:gridCol w="2809344">
                  <a:extLst>
                    <a:ext uri="{9D8B030D-6E8A-4147-A177-3AD203B41FA5}">
                      <a16:colId xmlns:a16="http://schemas.microsoft.com/office/drawing/2014/main" val="231388097"/>
                    </a:ext>
                  </a:extLst>
                </a:gridCol>
              </a:tblGrid>
              <a:tr h="616224">
                <a:tc>
                  <a:txBody>
                    <a:bodyPr/>
                    <a:lstStyle/>
                    <a:p>
                      <a:endParaRPr lang="en-GB" sz="2400" b="0" cap="none" spc="60" dirty="0">
                        <a:solidFill>
                          <a:schemeClr val="bg1"/>
                        </a:solidFill>
                      </a:endParaRPr>
                    </a:p>
                  </a:txBody>
                  <a:tcPr marL="155515" marR="155515" marT="90838" marB="155515" anchor="ctr"/>
                </a:tc>
                <a:tc>
                  <a:txBody>
                    <a:bodyPr/>
                    <a:lstStyle/>
                    <a:p>
                      <a:r>
                        <a:rPr lang="en-GB" sz="2400" b="0" cap="none" spc="60">
                          <a:solidFill>
                            <a:schemeClr val="bg1"/>
                          </a:solidFill>
                        </a:rPr>
                        <a:t>Focus Groups</a:t>
                      </a:r>
                    </a:p>
                  </a:txBody>
                  <a:tcPr marL="155515" marR="155515" marT="90838" marB="155515" anchor="ctr"/>
                </a:tc>
                <a:tc>
                  <a:txBody>
                    <a:bodyPr/>
                    <a:lstStyle/>
                    <a:p>
                      <a:r>
                        <a:rPr lang="en-GB" sz="2400" b="0" cap="none" spc="60">
                          <a:solidFill>
                            <a:schemeClr val="bg1"/>
                          </a:solidFill>
                        </a:rPr>
                        <a:t>Interviews</a:t>
                      </a:r>
                    </a:p>
                  </a:txBody>
                  <a:tcPr marL="155515" marR="155515" marT="90838" marB="155515" anchor="ctr"/>
                </a:tc>
                <a:extLst>
                  <a:ext uri="{0D108BD9-81ED-4DB2-BD59-A6C34878D82A}">
                    <a16:rowId xmlns:a16="http://schemas.microsoft.com/office/drawing/2014/main" val="1713726032"/>
                  </a:ext>
                </a:extLst>
              </a:tr>
              <a:tr h="508344">
                <a:tc>
                  <a:txBody>
                    <a:bodyPr/>
                    <a:lstStyle/>
                    <a:p>
                      <a:r>
                        <a:rPr lang="en-GB" sz="2000" i="1" cap="none" spc="0" dirty="0">
                          <a:solidFill>
                            <a:schemeClr val="tx1"/>
                          </a:solidFill>
                        </a:rPr>
                        <a:t>Focus of Analysis</a:t>
                      </a:r>
                    </a:p>
                  </a:txBody>
                  <a:tcPr marL="97741" marR="97741" marT="90838" marB="103676"/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Group and interaction</a:t>
                      </a:r>
                    </a:p>
                  </a:txBody>
                  <a:tcPr marL="97741" marR="97741" marT="90838" marB="103676"/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Individual</a:t>
                      </a:r>
                    </a:p>
                  </a:txBody>
                  <a:tcPr marL="97741" marR="97741" marT="90838" marB="103676"/>
                </a:tc>
                <a:extLst>
                  <a:ext uri="{0D108BD9-81ED-4DB2-BD59-A6C34878D82A}">
                    <a16:rowId xmlns:a16="http://schemas.microsoft.com/office/drawing/2014/main" val="1085025573"/>
                  </a:ext>
                </a:extLst>
              </a:tr>
              <a:tr h="788549">
                <a:tc>
                  <a:txBody>
                    <a:bodyPr/>
                    <a:lstStyle/>
                    <a:p>
                      <a:r>
                        <a:rPr lang="en-GB" sz="2000" i="1" cap="none" spc="0" dirty="0">
                          <a:solidFill>
                            <a:schemeClr val="tx1"/>
                          </a:solidFill>
                        </a:rPr>
                        <a:t>Role of interviewer/ moderator</a:t>
                      </a:r>
                    </a:p>
                  </a:txBody>
                  <a:tcPr marL="97741" marR="97741" marT="90838" marB="103676"/>
                </a:tc>
                <a:tc>
                  <a:txBody>
                    <a:bodyPr/>
                    <a:lstStyle/>
                    <a:p>
                      <a:r>
                        <a:rPr lang="en-GB" sz="2000" cap="none" spc="0" dirty="0">
                          <a:solidFill>
                            <a:schemeClr val="tx1"/>
                          </a:solidFill>
                        </a:rPr>
                        <a:t>Starts discussion, occasionally intervenes</a:t>
                      </a:r>
                    </a:p>
                  </a:txBody>
                  <a:tcPr marL="97741" marR="97741" marT="90838" marB="103676"/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Directs the conversation</a:t>
                      </a:r>
                    </a:p>
                  </a:txBody>
                  <a:tcPr marL="97741" marR="97741" marT="90838" marB="103676"/>
                </a:tc>
                <a:extLst>
                  <a:ext uri="{0D108BD9-81ED-4DB2-BD59-A6C34878D82A}">
                    <a16:rowId xmlns:a16="http://schemas.microsoft.com/office/drawing/2014/main" val="359856470"/>
                  </a:ext>
                </a:extLst>
              </a:tr>
              <a:tr h="508344">
                <a:tc>
                  <a:txBody>
                    <a:bodyPr/>
                    <a:lstStyle/>
                    <a:p>
                      <a:r>
                        <a:rPr lang="en-GB" sz="2000" i="1" cap="none" spc="0" dirty="0">
                          <a:solidFill>
                            <a:schemeClr val="tx1"/>
                          </a:solidFill>
                        </a:rPr>
                        <a:t>Views challenged?</a:t>
                      </a:r>
                    </a:p>
                  </a:txBody>
                  <a:tcPr marL="97741" marR="97741" marT="90838" marB="103676"/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Often, by other participants</a:t>
                      </a:r>
                    </a:p>
                  </a:txBody>
                  <a:tcPr marL="97741" marR="97741" marT="90838" marB="103676"/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Rarely, by interviewer</a:t>
                      </a:r>
                    </a:p>
                  </a:txBody>
                  <a:tcPr marL="97741" marR="97741" marT="90838" marB="103676"/>
                </a:tc>
                <a:extLst>
                  <a:ext uri="{0D108BD9-81ED-4DB2-BD59-A6C34878D82A}">
                    <a16:rowId xmlns:a16="http://schemas.microsoft.com/office/drawing/2014/main" val="1950314847"/>
                  </a:ext>
                </a:extLst>
              </a:tr>
              <a:tr h="508344">
                <a:tc>
                  <a:txBody>
                    <a:bodyPr/>
                    <a:lstStyle/>
                    <a:p>
                      <a:r>
                        <a:rPr lang="en-GB" sz="2000" i="1" cap="none" spc="0" dirty="0">
                          <a:solidFill>
                            <a:schemeClr val="tx1"/>
                          </a:solidFill>
                        </a:rPr>
                        <a:t>Structure</a:t>
                      </a:r>
                    </a:p>
                  </a:txBody>
                  <a:tcPr marL="97741" marR="97741" marT="90838" marB="103676"/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Less structure</a:t>
                      </a:r>
                    </a:p>
                  </a:txBody>
                  <a:tcPr marL="97741" marR="97741" marT="90838" marB="103676"/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More structure</a:t>
                      </a:r>
                    </a:p>
                  </a:txBody>
                  <a:tcPr marL="97741" marR="97741" marT="90838" marB="103676"/>
                </a:tc>
                <a:extLst>
                  <a:ext uri="{0D108BD9-81ED-4DB2-BD59-A6C34878D82A}">
                    <a16:rowId xmlns:a16="http://schemas.microsoft.com/office/drawing/2014/main" val="402329447"/>
                  </a:ext>
                </a:extLst>
              </a:tr>
              <a:tr h="508344">
                <a:tc>
                  <a:txBody>
                    <a:bodyPr/>
                    <a:lstStyle/>
                    <a:p>
                      <a:r>
                        <a:rPr lang="en-GB" sz="2000" i="1" cap="none" spc="0" dirty="0">
                          <a:solidFill>
                            <a:schemeClr val="tx1"/>
                          </a:solidFill>
                        </a:rPr>
                        <a:t>Who asks questions?</a:t>
                      </a:r>
                    </a:p>
                  </a:txBody>
                  <a:tcPr marL="97741" marR="97741" marT="90838" marB="103676"/>
                </a:tc>
                <a:tc>
                  <a:txBody>
                    <a:bodyPr/>
                    <a:lstStyle/>
                    <a:p>
                      <a:r>
                        <a:rPr lang="en-GB" sz="2000" cap="none" spc="0">
                          <a:solidFill>
                            <a:schemeClr val="tx1"/>
                          </a:solidFill>
                        </a:rPr>
                        <a:t>Moderator and participants</a:t>
                      </a:r>
                    </a:p>
                  </a:txBody>
                  <a:tcPr marL="97741" marR="97741" marT="90838" marB="103676"/>
                </a:tc>
                <a:tc>
                  <a:txBody>
                    <a:bodyPr/>
                    <a:lstStyle/>
                    <a:p>
                      <a:r>
                        <a:rPr lang="en-GB" sz="2000" cap="none" spc="0" dirty="0">
                          <a:solidFill>
                            <a:schemeClr val="tx1"/>
                          </a:solidFill>
                        </a:rPr>
                        <a:t>Interviewer</a:t>
                      </a:r>
                    </a:p>
                  </a:txBody>
                  <a:tcPr marL="97741" marR="97741" marT="90838" marB="103676"/>
                </a:tc>
                <a:extLst>
                  <a:ext uri="{0D108BD9-81ED-4DB2-BD59-A6C34878D82A}">
                    <a16:rowId xmlns:a16="http://schemas.microsoft.com/office/drawing/2014/main" val="191794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99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5D928-5AB4-4893-80B2-8A63512AD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The Process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D1DCE3-2CEC-1E6F-144B-04090149A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26606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536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8F14-5CBB-46B1-98EA-49500FE0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Recruitment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3FB309-ABD2-9B6D-89A3-59CB3D3583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38723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52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Practical Considerations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06F67709-46F0-7C2A-7A22-B9F042C8F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270302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521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E1BB7-2C52-45F2-93C2-7769209B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Topic Guide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02CA-2535-458F-A432-82F0E67E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What questions will you ask?</a:t>
            </a:r>
          </a:p>
          <a:p>
            <a:r>
              <a:rPr lang="en-GB" sz="2400" dirty="0"/>
              <a:t>Icebreakers/activities</a:t>
            </a:r>
          </a:p>
          <a:p>
            <a:r>
              <a:rPr lang="en-GB" sz="2400" dirty="0"/>
              <a:t>How are they introduced? </a:t>
            </a:r>
          </a:p>
          <a:p>
            <a:pPr lvl="1"/>
            <a:r>
              <a:rPr lang="en-GB" dirty="0"/>
              <a:t>Use of prompts: verbal, written, pictures, videos</a:t>
            </a:r>
          </a:p>
          <a:p>
            <a:r>
              <a:rPr lang="en-GB" sz="2400" dirty="0"/>
              <a:t>In what order are questions asked?</a:t>
            </a:r>
          </a:p>
        </p:txBody>
      </p:sp>
    </p:spTree>
    <p:extLst>
      <p:ext uri="{BB962C8B-B14F-4D97-AF65-F5344CB8AC3E}">
        <p14:creationId xmlns:p14="http://schemas.microsoft.com/office/powerpoint/2010/main" val="36163786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568</Words>
  <Application>Microsoft Office PowerPoint</Application>
  <PresentationFormat>Widescreen</PresentationFormat>
  <Paragraphs>91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1_Office Theme</vt:lpstr>
      <vt:lpstr>Focus Groups</vt:lpstr>
      <vt:lpstr>What are Focus Groups?</vt:lpstr>
      <vt:lpstr>Why Use Focus Groups?</vt:lpstr>
      <vt:lpstr>Examples</vt:lpstr>
      <vt:lpstr>Focus Groups vs Individual Interviews</vt:lpstr>
      <vt:lpstr>The Process</vt:lpstr>
      <vt:lpstr>Recruitment</vt:lpstr>
      <vt:lpstr>Practical Considerations</vt:lpstr>
      <vt:lpstr>Topic Guide</vt:lpstr>
      <vt:lpstr>Group Dynamics</vt:lpstr>
      <vt:lpstr>Transcription</vt:lpstr>
      <vt:lpstr>Analysis: Group Dynamics</vt:lpstr>
      <vt:lpstr>Analysis: Thematic Mapping</vt:lpstr>
      <vt:lpstr>Presenting Focus Group Analysis (Cyr)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</cp:lastModifiedBy>
  <cp:revision>27</cp:revision>
  <dcterms:created xsi:type="dcterms:W3CDTF">2022-09-22T17:54:13Z</dcterms:created>
  <dcterms:modified xsi:type="dcterms:W3CDTF">2022-10-25T21:32:48Z</dcterms:modified>
</cp:coreProperties>
</file>