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93" r:id="rId2"/>
    <p:sldId id="299" r:id="rId3"/>
    <p:sldId id="298" r:id="rId4"/>
    <p:sldId id="296" r:id="rId5"/>
    <p:sldId id="29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1109A-048C-46CD-9137-4499C4A5BC4B}" type="datetimeFigureOut">
              <a:rPr lang="en-GB" smtClean="0"/>
              <a:t>31/10/2023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04B7C-DCF4-4398-8D8C-E89D2D9F516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22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30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5172A7-1226-42DA-94F3-85C42DC7AE8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0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29F4-6122-4813-BFFB-9A45DD435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F4896-B338-4A86-B8F6-707BD7515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DC522-FCFD-4AA7-BE3E-EAAD6F3A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31/10/2023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3927A-7F54-4F69-9D3E-567E46FA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04A-EA68-4643-B722-47188ADD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38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6926-CD73-4848-87DC-FCF90509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4F20A-F016-4E02-BA30-F1A807C6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4985-0A75-4B61-8FFE-777F45A2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31/10/2023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4625-8DCF-4927-AB6E-83F05A29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D06A-6EC3-4173-94EF-FECC98CC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76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F633C-1402-4735-9998-A8DC1A7D7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AAA2C-7723-4424-BCF9-EB2B53B70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9A04C-529A-4658-935E-968C204E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31/10/2023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22F32-95B8-45F7-8C51-F72F4AF0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2434F-97E2-4FBD-BBBC-585886DD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224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EE92177-088E-44E1-BE98-D7E08490ACC5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05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92AE-AA41-4B94-A380-FD506BEE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3800A-7359-4CC8-947B-6547435B7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F71F-57E2-4BA5-8FA7-399B8D87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31/10/2023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F26E5-3965-476C-8C92-CB832CEE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895A-7CA2-4C8E-994A-DDF000A4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629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193F-1198-4B98-9228-F788B606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A304C-63B4-4845-B10A-BAFFDC46C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C7F6-232B-4F6D-A376-B197370F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31/10/2023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523EA-F2FB-4D10-93E8-467C33EA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9996F-3362-4B7B-9DAC-4D47DF77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85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2347-B5C6-4A60-91A9-0B9FF9B6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91C6-2578-4CDD-8A97-39FC67B34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8D647-54D0-4462-A475-F1503DA53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28012-E875-4A2F-98AB-BAF9E828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31/10/2023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D1FEB-60F5-4C19-89F1-251A8CB4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7789E-45BA-4AC8-9695-52433407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32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C6F6-593F-43EC-995A-7CDA0208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F0D2E-FB83-4E80-9901-4D06DA686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05803-C3BE-428A-95CB-8550A4F53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8A6FC-444F-4515-80AB-0554A4EE6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E8AA1-C9D5-4B06-A59D-5FC955060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26C0F-B14E-4A65-BCC4-555A5BB7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31/10/2023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BA5B9-B0AF-4EFF-A9F7-D913B1F3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07041-5011-4BCD-80B9-FFAA5CB1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75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9237-CC68-4AB4-972E-F951314C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B3F00-9C85-415F-B853-D0D96526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31/10/2023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A5D07-1AA0-4482-AABA-8118154C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ADB04-0BB3-4069-8928-313CEE72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25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A19ED-6631-4CE8-B741-7B3BC4F0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31/10/2023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3304A-4A69-4D76-AE97-6C2FE0D2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3FA6A-CCD4-4D99-A6F4-51633AB2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2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FAB8-B1CB-45A4-A675-17E139C0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B830-9D94-4ACE-B0C3-253DD62B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F32CF-333C-42DF-9613-CE2D45F9C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03320-9EAD-472F-8880-1A457732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31/10/2023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78975-3988-4DE9-B965-B227FD88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378B7-FF7B-4C44-8717-1D24E4E5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454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2F99-E634-4975-8B8D-4B498B81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845ED-CA95-46A0-B844-BFCF62116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63909-5898-4BC5-8BBD-04CEE2D41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AAAC8-E446-44B8-B5F3-1DF0F5DB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31/10/2023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36E8F-A47C-4039-AEB9-A2B82724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70420-2DE4-4E7A-9BE3-9F443072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49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678EC-B8B4-4540-9FAD-BFB9F08F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C1EEA-965F-47D6-A697-A1E632B7F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149E2-7FC6-4B3A-A15F-6108E5212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D5832-1582-48AA-B8BE-4467814CE301}" type="datetimeFigureOut">
              <a:rPr lang="en-GB" smtClean="0"/>
              <a:t>31/10/2023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C27DE-345C-447B-A6B1-D0ACC80CC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9DC47-F83D-4ADD-8219-82EB138F4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09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bk logo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3" y="1119116"/>
            <a:ext cx="7027412" cy="2213635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GB" sz="5600" dirty="0"/>
              <a:t>Theory | Comparative Case Studies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anchor="t">
            <a:normAutofit/>
          </a:bodyPr>
          <a:lstStyle/>
          <a:p>
            <a:pPr algn="l"/>
            <a:r>
              <a:rPr lang="en-GB" b="1" dirty="0"/>
              <a:t>Doing Political Research, Week 5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47415-CA32-CF9A-AD5F-F4BC2032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Theory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1CE5-E862-332B-FB46-1E81A393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 dirty="0"/>
              <a:t>Why do we need theory in political research?</a:t>
            </a:r>
          </a:p>
          <a:p>
            <a:r>
              <a:rPr lang="en-GB" sz="2400" dirty="0"/>
              <a:t>Is it better to generate theory inductively or deductively?</a:t>
            </a:r>
          </a:p>
          <a:p>
            <a:r>
              <a:rPr lang="en-GB" sz="2400" dirty="0"/>
              <a:t>What makes for a good theory?</a:t>
            </a:r>
          </a:p>
          <a:p>
            <a:r>
              <a:rPr lang="en-GB" sz="2400" dirty="0"/>
              <a:t>Think of theories that you have come across in your studies. Were there any which were particularly good or bad?</a:t>
            </a:r>
          </a:p>
        </p:txBody>
      </p:sp>
    </p:spTree>
    <p:extLst>
      <p:ext uri="{BB962C8B-B14F-4D97-AF65-F5344CB8AC3E}">
        <p14:creationId xmlns:p14="http://schemas.microsoft.com/office/powerpoint/2010/main" val="235692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400E4-D8AD-3741-D06D-7E76A86F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GB" sz="3600" dirty="0"/>
              <a:t>McKie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D77C6-16A3-83FE-7218-9203187CF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 fontScale="92500"/>
          </a:bodyPr>
          <a:lstStyle/>
          <a:p>
            <a:r>
              <a:rPr lang="en-GB" sz="2400" dirty="0"/>
              <a:t>What is McKie trying to explain? </a:t>
            </a:r>
          </a:p>
          <a:p>
            <a:r>
              <a:rPr lang="en-GB" sz="2400" dirty="0"/>
              <a:t>What is her theory? </a:t>
            </a:r>
          </a:p>
          <a:p>
            <a:r>
              <a:rPr lang="en-GB" sz="2400" dirty="0"/>
              <a:t>What are the key concepts in the theory? What assumptions does the theory make?</a:t>
            </a:r>
          </a:p>
          <a:p>
            <a:r>
              <a:rPr lang="en-GB" sz="2400" dirty="0"/>
              <a:t>How was the theory developed?</a:t>
            </a:r>
          </a:p>
          <a:p>
            <a:r>
              <a:rPr lang="en-GB" sz="2400" dirty="0"/>
              <a:t>How was the theory tested?</a:t>
            </a:r>
          </a:p>
          <a:p>
            <a:r>
              <a:rPr lang="en-GB" sz="2400" dirty="0"/>
              <a:t>How good was the theory?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EBE0FC-027D-20AA-C0C2-400F3F93A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252" y="142323"/>
            <a:ext cx="3740798" cy="599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6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47415-CA32-CF9A-AD5F-F4BC2032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0" y="507688"/>
            <a:ext cx="9236700" cy="1188950"/>
          </a:xfrm>
        </p:spPr>
        <p:txBody>
          <a:bodyPr anchor="b">
            <a:normAutofit fontScale="90000"/>
          </a:bodyPr>
          <a:lstStyle/>
          <a:p>
            <a:r>
              <a:rPr lang="en-GB" sz="5400" dirty="0"/>
              <a:t>Designing a Comparative Case Study Project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1CE5-E862-332B-FB46-1E81A393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 dirty="0"/>
              <a:t>Choose a research question to investigate a political process or phenomenon and design a comparative case study project to do so.</a:t>
            </a:r>
          </a:p>
          <a:p>
            <a:r>
              <a:rPr lang="en-GB" sz="2400" dirty="0"/>
              <a:t>What is the outcome you are trying to explain? What is the key explanatory variable? What other explanatory variables might there be?</a:t>
            </a:r>
          </a:p>
          <a:p>
            <a:r>
              <a:rPr lang="en-GB" sz="2400" dirty="0"/>
              <a:t>What cases will you compare? What is your universe of cases?</a:t>
            </a:r>
          </a:p>
          <a:p>
            <a:r>
              <a:rPr lang="en-GB" sz="2400" dirty="0"/>
              <a:t>Which comparative method will you use?</a:t>
            </a:r>
          </a:p>
          <a:p>
            <a:r>
              <a:rPr lang="en-GB" sz="2400" dirty="0"/>
              <a:t>What information will you collect to compare the cases?</a:t>
            </a:r>
          </a:p>
        </p:txBody>
      </p:sp>
    </p:spTree>
    <p:extLst>
      <p:ext uri="{BB962C8B-B14F-4D97-AF65-F5344CB8AC3E}">
        <p14:creationId xmlns:p14="http://schemas.microsoft.com/office/powerpoint/2010/main" val="156381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38DF0-3E81-E625-4C90-88EEF0308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GB" sz="3600" dirty="0"/>
              <a:t>Caraway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2F7-A57F-8197-680C-198319DFA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GB" sz="2000" dirty="0"/>
              <a:t>What cases did she compare? Why did she choose these cases? What other cases might have been chosen?</a:t>
            </a:r>
          </a:p>
          <a:p>
            <a:r>
              <a:rPr lang="en-GB" sz="2000" dirty="0"/>
              <a:t>What comparative method did she use? Was this effective?</a:t>
            </a:r>
          </a:p>
          <a:p>
            <a:r>
              <a:rPr lang="en-GB" sz="2000" dirty="0"/>
              <a:t>How could the study have been improved? What other methods could she have used?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815DF-6375-A698-7365-6BA8880DC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740" y="293587"/>
            <a:ext cx="3487563" cy="573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6388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240</Words>
  <Application>Microsoft Office PowerPoint</Application>
  <PresentationFormat>Widescreen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1_Office Theme</vt:lpstr>
      <vt:lpstr>Theory | Comparative Case Studies</vt:lpstr>
      <vt:lpstr>Theory</vt:lpstr>
      <vt:lpstr>McKie</vt:lpstr>
      <vt:lpstr>Designing a Comparative Case Study Project</vt:lpstr>
      <vt:lpstr>Caraway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Module</dc:title>
  <dc:creator>Barry Maydom</dc:creator>
  <cp:lastModifiedBy>Barry Maydom</cp:lastModifiedBy>
  <cp:revision>31</cp:revision>
  <dcterms:created xsi:type="dcterms:W3CDTF">2022-09-22T17:54:13Z</dcterms:created>
  <dcterms:modified xsi:type="dcterms:W3CDTF">2023-10-31T17:56:02Z</dcterms:modified>
</cp:coreProperties>
</file>