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93" r:id="rId2"/>
    <p:sldId id="299" r:id="rId3"/>
    <p:sldId id="298" r:id="rId4"/>
    <p:sldId id="296" r:id="rId5"/>
    <p:sldId id="300" r:id="rId6"/>
    <p:sldId id="2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109A-048C-46CD-9137-4499C4A5BC4B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4B7C-DCF4-4398-8D8C-E89D2D9F51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14/11/2023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5600" dirty="0"/>
              <a:t>Concepts | Single Case Studies and Process Tracing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 dirty="0"/>
              <a:t>Doing Political Research, Week 6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7415-CA32-CF9A-AD5F-F4BC203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Concepts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1CE5-E862-332B-FB46-1E81A393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How should we understand concepts? Do you take the classical view or the prototype/family resemblance view?</a:t>
            </a:r>
          </a:p>
          <a:p>
            <a:r>
              <a:rPr lang="en-GB" sz="2400" dirty="0"/>
              <a:t>What makes for a good concept?</a:t>
            </a:r>
          </a:p>
          <a:p>
            <a:r>
              <a:rPr lang="en-GB" sz="2400" dirty="0"/>
              <a:t>Consider a concept that you have come across in your studies. </a:t>
            </a:r>
          </a:p>
          <a:p>
            <a:pPr lvl="1"/>
            <a:r>
              <a:rPr lang="en-GB" sz="2000" dirty="0"/>
              <a:t>Is it useful?</a:t>
            </a:r>
          </a:p>
          <a:p>
            <a:pPr lvl="1"/>
            <a:r>
              <a:rPr lang="en-GB" sz="2000" dirty="0"/>
              <a:t>Is it contested?</a:t>
            </a:r>
          </a:p>
          <a:p>
            <a:pPr lvl="1"/>
            <a:r>
              <a:rPr lang="en-GB" sz="2000" dirty="0"/>
              <a:t>Has it been stretched?</a:t>
            </a:r>
          </a:p>
          <a:p>
            <a:pPr lvl="1"/>
            <a:r>
              <a:rPr lang="en-GB" sz="2000" dirty="0"/>
              <a:t>Can it be sub-divided or aggregated with other concepts? Can you move up and down the ladder of abstraction?</a:t>
            </a:r>
          </a:p>
        </p:txBody>
      </p:sp>
    </p:spTree>
    <p:extLst>
      <p:ext uri="{BB962C8B-B14F-4D97-AF65-F5344CB8AC3E}">
        <p14:creationId xmlns:p14="http://schemas.microsoft.com/office/powerpoint/2010/main" val="235692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400E4-D8AD-3741-D06D-7E76A86F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 dirty="0"/>
              <a:t>Russell and </a:t>
            </a:r>
            <a:r>
              <a:rPr lang="en-GB" sz="3600" dirty="0" err="1"/>
              <a:t>Serban</a:t>
            </a:r>
            <a:endParaRPr lang="en-GB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77C6-16A3-83FE-7218-9203187CF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GB" sz="2400" dirty="0"/>
              <a:t>What is the ‘Westminster model’?</a:t>
            </a:r>
          </a:p>
          <a:p>
            <a:r>
              <a:rPr lang="en-GB" sz="2400" dirty="0"/>
              <a:t>Why do Russell and </a:t>
            </a:r>
            <a:r>
              <a:rPr lang="en-GB" sz="2400" dirty="0" err="1"/>
              <a:t>Serban</a:t>
            </a:r>
            <a:r>
              <a:rPr lang="en-GB" sz="2400" dirty="0"/>
              <a:t> criticise it as a concept?</a:t>
            </a:r>
          </a:p>
          <a:p>
            <a:r>
              <a:rPr lang="en-GB" sz="2400" dirty="0"/>
              <a:t>Should we abandon the concept? Are there ways in which it could be useful?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E7AC4-321F-527C-A2F5-260C0C6E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140" y="155729"/>
            <a:ext cx="3750278" cy="611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6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6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7415-CA32-CF9A-AD5F-F4BC203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GB" sz="4800"/>
              <a:t>Designing a Single Case Study Project</a:t>
            </a:r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7987338-4B87-1DC0-A230-9EE21933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3" y="2393408"/>
            <a:ext cx="6063861" cy="38877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1CE5-E862-332B-FB46-1E81A393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07" y="2641735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1900" dirty="0"/>
              <a:t>Choose a research question to investigate a political process or phenomenon and design a process tracing case study to answer it.</a:t>
            </a:r>
          </a:p>
          <a:p>
            <a:r>
              <a:rPr lang="en-GB" sz="1900" dirty="0"/>
              <a:t>What is your case a case of? To what extent can you generalise from your case?</a:t>
            </a:r>
          </a:p>
          <a:p>
            <a:r>
              <a:rPr lang="en-GB" sz="1900" dirty="0"/>
              <a:t>What is the process you are trying to trace? What are the important explanatory variables?</a:t>
            </a:r>
          </a:p>
          <a:p>
            <a:r>
              <a:rPr lang="en-GB" sz="1900" dirty="0"/>
              <a:t>What evidence will you collect? How will you establish the causal process?</a:t>
            </a: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1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2420D8E-81FC-46F7-8B0C-A30654E79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337" y="643467"/>
            <a:ext cx="868932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4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38DF0-3E81-E625-4C90-88EEF030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 dirty="0"/>
              <a:t>Morgan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2F7-A57F-8197-680C-198319DFA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GB" sz="2000" dirty="0"/>
              <a:t>What case does Morgan examine? What is this a case of?</a:t>
            </a:r>
          </a:p>
          <a:p>
            <a:r>
              <a:rPr lang="en-GB" sz="2000" dirty="0"/>
              <a:t>How generalisable are the findings from this single case?</a:t>
            </a:r>
          </a:p>
          <a:p>
            <a:r>
              <a:rPr lang="en-GB" sz="2000" dirty="0"/>
              <a:t>What evidence did Morgan use? How convincing is it?</a:t>
            </a:r>
          </a:p>
          <a:p>
            <a:r>
              <a:rPr lang="en-GB" sz="2000" dirty="0"/>
              <a:t>How could the study have been improved? What other methods could have been used? Would a comparative case study have worked better?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B983E-2FE6-8908-8BDC-3B0446B9A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26" t="14307" r="27851" b="11761"/>
          <a:stretch/>
        </p:blipFill>
        <p:spPr>
          <a:xfrm>
            <a:off x="6881247" y="515367"/>
            <a:ext cx="4135645" cy="559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638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263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Concepts | Single Case Studies and Process Tracing</vt:lpstr>
      <vt:lpstr>Concepts</vt:lpstr>
      <vt:lpstr>Russell and Serban</vt:lpstr>
      <vt:lpstr>Designing a Single Case Study Project</vt:lpstr>
      <vt:lpstr>PowerPoint Presentation</vt:lpstr>
      <vt:lpstr>Morgan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Module</dc:title>
  <dc:creator>Barry Maydom</dc:creator>
  <cp:lastModifiedBy>Barry Maydom (Staff)</cp:lastModifiedBy>
  <cp:revision>34</cp:revision>
  <dcterms:created xsi:type="dcterms:W3CDTF">2022-09-22T17:54:13Z</dcterms:created>
  <dcterms:modified xsi:type="dcterms:W3CDTF">2023-11-14T15:56:22Z</dcterms:modified>
</cp:coreProperties>
</file>