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301" r:id="rId3"/>
    <p:sldId id="302" r:id="rId4"/>
    <p:sldId id="303" r:id="rId5"/>
    <p:sldId id="299" r:id="rId6"/>
    <p:sldId id="296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21/11/2023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Measurement| Documents and Archives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7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Research Design: Key Points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Outline a plan for a research project that would answer an original research question of your own choosing</a:t>
            </a:r>
          </a:p>
          <a:p>
            <a:r>
              <a:rPr lang="en-GB" sz="2400" b="0" i="0" dirty="0">
                <a:effectLst/>
                <a:latin typeface="-apple-system"/>
              </a:rPr>
              <a:t>2500 words (+/- 10%), including footnotes and bibliography</a:t>
            </a:r>
          </a:p>
          <a:p>
            <a:r>
              <a:rPr lang="en-GB" sz="2400" dirty="0"/>
              <a:t>Any referencing style, as long as it is consistent</a:t>
            </a:r>
          </a:p>
          <a:p>
            <a:r>
              <a:rPr lang="en-GB" sz="2400" dirty="0"/>
              <a:t>Deadline: noon on 8</a:t>
            </a:r>
            <a:r>
              <a:rPr lang="en-GB" sz="2400" baseline="30000" dirty="0"/>
              <a:t>th</a:t>
            </a:r>
            <a:r>
              <a:rPr lang="en-GB" sz="2400" dirty="0"/>
              <a:t> January</a:t>
            </a:r>
          </a:p>
          <a:p>
            <a:r>
              <a:rPr lang="en-GB" sz="2400" dirty="0"/>
              <a:t>Week 10 class: discuss your ideas</a:t>
            </a:r>
          </a:p>
        </p:txBody>
      </p:sp>
    </p:spTree>
    <p:extLst>
      <p:ext uri="{BB962C8B-B14F-4D97-AF65-F5344CB8AC3E}">
        <p14:creationId xmlns:p14="http://schemas.microsoft.com/office/powerpoint/2010/main" val="28021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99CB-33E0-096B-E928-41106789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sz="4100"/>
              <a:t>Research Design: Questions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678D-6250-91E2-B5EA-D9941DAC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13656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What is your </a:t>
            </a:r>
            <a:r>
              <a:rPr lang="en-GB" sz="1800" b="1" i="0" dirty="0">
                <a:effectLst/>
                <a:latin typeface="-apple-system"/>
              </a:rPr>
              <a:t>research question</a:t>
            </a:r>
            <a:r>
              <a:rPr lang="en-GB" sz="1800" b="0" i="0" dirty="0">
                <a:effectLst/>
                <a:latin typeface="-apple-system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Where does your proposed research fit into </a:t>
            </a:r>
            <a:r>
              <a:rPr lang="en-GB" sz="1800" b="1" i="0" dirty="0">
                <a:effectLst/>
                <a:latin typeface="-apple-system"/>
              </a:rPr>
              <a:t>existing literature </a:t>
            </a:r>
            <a:r>
              <a:rPr lang="en-GB" sz="1800" b="0" i="0" dirty="0">
                <a:effectLst/>
                <a:latin typeface="-apple-system"/>
              </a:rPr>
              <a:t>on the topic? How will you build on existing studies?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What is your </a:t>
            </a:r>
            <a:r>
              <a:rPr lang="en-GB" sz="1800" b="1" i="0" dirty="0">
                <a:effectLst/>
                <a:latin typeface="-apple-system"/>
              </a:rPr>
              <a:t>theory</a:t>
            </a:r>
            <a:r>
              <a:rPr lang="en-GB" sz="1800" b="0" i="0" dirty="0">
                <a:effectLst/>
                <a:latin typeface="-apple-system"/>
              </a:rPr>
              <a:t>? Will you be testing an existing theory, developing a new theory or adapting an existing theory to a different context?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What are the key </a:t>
            </a:r>
            <a:r>
              <a:rPr lang="en-GB" sz="1800" b="1" i="0" dirty="0">
                <a:effectLst/>
                <a:latin typeface="-apple-system"/>
              </a:rPr>
              <a:t>concepts</a:t>
            </a:r>
            <a:r>
              <a:rPr lang="en-GB" sz="1800" b="0" i="0" dirty="0">
                <a:effectLst/>
                <a:latin typeface="-apple-system"/>
              </a:rPr>
              <a:t> in your research project? How will you operationalise and measure them?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Which </a:t>
            </a:r>
            <a:r>
              <a:rPr lang="en-GB" sz="1800" b="1" i="0" dirty="0">
                <a:effectLst/>
                <a:latin typeface="-apple-system"/>
              </a:rPr>
              <a:t>method</a:t>
            </a:r>
            <a:r>
              <a:rPr lang="en-GB" sz="1800" b="0" i="0" dirty="0">
                <a:effectLst/>
                <a:latin typeface="-apple-system"/>
              </a:rPr>
              <a:t>(s) will you use to answer your question? Why use this method, or set of methods? </a:t>
            </a:r>
          </a:p>
          <a:p>
            <a:pPr lvl="1"/>
            <a:r>
              <a:rPr lang="en-GB" sz="1600" b="0" i="0" dirty="0">
                <a:effectLst/>
                <a:latin typeface="-apple-system"/>
              </a:rPr>
              <a:t>How will you collect your data? How will you analyse the data you collect?</a:t>
            </a:r>
          </a:p>
          <a:p>
            <a:pPr lvl="1"/>
            <a:r>
              <a:rPr lang="en-GB" sz="1600" b="0" i="0" dirty="0">
                <a:effectLst/>
                <a:latin typeface="-apple-system"/>
              </a:rPr>
              <a:t>What practical difficulties might you face when collecting and analysing your data? How will you overcome them?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-apple-system"/>
              </a:rPr>
              <a:t>What </a:t>
            </a:r>
            <a:r>
              <a:rPr lang="en-GB" sz="1800" b="1" i="0" dirty="0">
                <a:effectLst/>
                <a:latin typeface="-apple-system"/>
              </a:rPr>
              <a:t>ethical issues </a:t>
            </a:r>
            <a:r>
              <a:rPr lang="en-GB" sz="1800" b="0" i="0" dirty="0">
                <a:effectLst/>
                <a:latin typeface="-apple-system"/>
              </a:rPr>
              <a:t>might arise during your research project? How will you ensure that your research meets relevant ethical standards?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494604F-8526-6EE5-9EC1-C22E357B6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0" r="2654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 err="1"/>
              <a:t>Skaaning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/>
              <a:t>What types of data on democracy does </a:t>
            </a:r>
            <a:r>
              <a:rPr lang="en-GB" sz="2400" dirty="0" err="1"/>
              <a:t>Skaaning</a:t>
            </a:r>
            <a:r>
              <a:rPr lang="en-GB" sz="2400" dirty="0"/>
              <a:t> discuss? Which types are more or less useful?</a:t>
            </a:r>
          </a:p>
          <a:p>
            <a:r>
              <a:rPr lang="en-GB" sz="2400" dirty="0"/>
              <a:t>How could we go about combining different types of data into a single measure? Would this be worthwhile? What would the challenges be?</a:t>
            </a:r>
          </a:p>
          <a:p>
            <a:r>
              <a:rPr lang="en-GB" sz="2400" dirty="0"/>
              <a:t>Are there any other types of data we could use to measure democracy?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7002D-0CEC-7B7F-4FEF-04B35275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993" y="340821"/>
            <a:ext cx="3881060" cy="58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Measurement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Design a measure to operationalise the intensity of civil wars.</a:t>
            </a:r>
          </a:p>
          <a:p>
            <a:r>
              <a:rPr lang="en-GB" sz="2400" dirty="0"/>
              <a:t>What will your coding scheme be? </a:t>
            </a:r>
          </a:p>
          <a:p>
            <a:r>
              <a:rPr lang="en-GB" sz="2400" dirty="0"/>
              <a:t>What evidence will you use to code individual cases?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507688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Designing an Archive/Document-based Research Project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an archive- or document-based study to research it.</a:t>
            </a:r>
          </a:p>
          <a:p>
            <a:r>
              <a:rPr lang="en-GB" sz="2400" dirty="0"/>
              <a:t>What materials do you need to get access to? Where are these materials? How can you get access to them?</a:t>
            </a:r>
          </a:p>
          <a:p>
            <a:r>
              <a:rPr lang="en-GB" sz="2400" dirty="0"/>
              <a:t>What materials exist, and how might the different kinds of bias affect what is available?</a:t>
            </a:r>
          </a:p>
          <a:p>
            <a:r>
              <a:rPr lang="en-GB" sz="2400" dirty="0"/>
              <a:t>How will you analyse the contents of the documents?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Srivastava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What archives and documents did Srivastava use?</a:t>
            </a:r>
          </a:p>
          <a:p>
            <a:r>
              <a:rPr lang="en-GB" sz="2400" dirty="0"/>
              <a:t>How did she analyse these sources?</a:t>
            </a:r>
          </a:p>
          <a:p>
            <a:r>
              <a:rPr lang="en-GB" sz="2400" dirty="0"/>
              <a:t>What other sources could she have looked at?</a:t>
            </a:r>
          </a:p>
          <a:p>
            <a:r>
              <a:rPr lang="en-GB" sz="2400" dirty="0"/>
              <a:t>How could the study have been improved? What other methods could have been used?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0E8C9-1836-C0EA-0269-451244436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6" t="17909" r="38196" b="7669"/>
          <a:stretch/>
        </p:blipFill>
        <p:spPr>
          <a:xfrm>
            <a:off x="7185527" y="162925"/>
            <a:ext cx="3532630" cy="57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434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1_Office Theme</vt:lpstr>
      <vt:lpstr>Measurement| Documents and Archives</vt:lpstr>
      <vt:lpstr>Research Design: Key Points</vt:lpstr>
      <vt:lpstr>Research Design: Questions to Think About</vt:lpstr>
      <vt:lpstr>Skaaning</vt:lpstr>
      <vt:lpstr>Measurement</vt:lpstr>
      <vt:lpstr>Designing an Archive/Document-based Research Project</vt:lpstr>
      <vt:lpstr>Srivastava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 (Staff)</cp:lastModifiedBy>
  <cp:revision>38</cp:revision>
  <dcterms:created xsi:type="dcterms:W3CDTF">2022-09-22T17:54:13Z</dcterms:created>
  <dcterms:modified xsi:type="dcterms:W3CDTF">2023-11-21T16:53:45Z</dcterms:modified>
</cp:coreProperties>
</file>