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3" r:id="rId2"/>
    <p:sldId id="302" r:id="rId3"/>
    <p:sldId id="301" r:id="rId4"/>
    <p:sldId id="298" r:id="rId5"/>
    <p:sldId id="303" r:id="rId6"/>
    <p:sldId id="296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05/12/2023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Ethics | 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Research, Week 9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GB" dirty="0"/>
              <a:t>Assessment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Marks and feedback for critical review essay to be released next Monday</a:t>
            </a:r>
          </a:p>
          <a:p>
            <a:r>
              <a:rPr lang="en-GB" sz="2400" dirty="0"/>
              <a:t>Second Quiz to be released on Friday (deadline: Friday 15</a:t>
            </a:r>
            <a:r>
              <a:rPr lang="en-GB" sz="2400" baseline="30000" dirty="0"/>
              <a:t>th</a:t>
            </a:r>
            <a:r>
              <a:rPr lang="en-GB" sz="2400" dirty="0"/>
              <a:t> December)</a:t>
            </a:r>
          </a:p>
          <a:p>
            <a:r>
              <a:rPr lang="en-GB" sz="2400" dirty="0"/>
              <a:t>Research Design: deadline on 8</a:t>
            </a:r>
            <a:r>
              <a:rPr lang="en-GB" sz="2400" baseline="30000" dirty="0"/>
              <a:t>th</a:t>
            </a:r>
            <a:r>
              <a:rPr lang="en-GB" sz="2400" dirty="0"/>
              <a:t> January, full details on Moodle</a:t>
            </a:r>
          </a:p>
        </p:txBody>
      </p:sp>
    </p:spTree>
    <p:extLst>
      <p:ext uri="{BB962C8B-B14F-4D97-AF65-F5344CB8AC3E}">
        <p14:creationId xmlns:p14="http://schemas.microsoft.com/office/powerpoint/2010/main" val="309725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GB" dirty="0"/>
              <a:t>Next Week: Research Design Workshop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Bring along your ideas for the research design</a:t>
            </a:r>
          </a:p>
          <a:p>
            <a:r>
              <a:rPr lang="en-GB" sz="2400" dirty="0"/>
              <a:t>No formal presentation required, but be prepared to speak for a few minutes about your ideas</a:t>
            </a:r>
          </a:p>
          <a:p>
            <a:r>
              <a:rPr lang="en-GB" sz="2400" dirty="0"/>
              <a:t>Chance to get feedback at whatever stage you are</a:t>
            </a:r>
          </a:p>
        </p:txBody>
      </p:sp>
    </p:spTree>
    <p:extLst>
      <p:ext uri="{BB962C8B-B14F-4D97-AF65-F5344CB8AC3E}">
        <p14:creationId xmlns:p14="http://schemas.microsoft.com/office/powerpoint/2010/main" val="9490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00E4-D8AD-3741-D06D-7E76A86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en-GB" sz="3600" dirty="0"/>
              <a:t>The Audit Experiment Scandal (Campbell and </a:t>
            </a:r>
            <a:r>
              <a:rPr lang="en-GB" sz="3600" dirty="0" err="1"/>
              <a:t>Bolet</a:t>
            </a:r>
            <a:r>
              <a:rPr lang="en-GB" sz="36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77C6-16A3-83FE-7218-9203187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Was this research ethical? Should this research project have been conducted? Why, or why not?</a:t>
            </a:r>
          </a:p>
          <a:p>
            <a:r>
              <a:rPr lang="en-GB" sz="2400" dirty="0"/>
              <a:t>Why did the project run into trouble?</a:t>
            </a:r>
          </a:p>
          <a:p>
            <a:r>
              <a:rPr lang="en-GB" sz="2400" dirty="0"/>
              <a:t>How could the project have been improved to have not caused such a scandal?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58598-8EB6-A7B1-A381-5876507B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3" t="11476" r="39715" b="5210"/>
          <a:stretch/>
        </p:blipFill>
        <p:spPr>
          <a:xfrm>
            <a:off x="6196550" y="354959"/>
            <a:ext cx="5185458" cy="57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00E4-D8AD-3741-D06D-7E76A86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Research Ethics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77C6-16A3-83FE-7218-9203187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are researching LGBT activism in Uganda against the death penalty for homosexuality </a:t>
            </a:r>
          </a:p>
          <a:p>
            <a:r>
              <a:rPr lang="en-US" sz="2400" dirty="0"/>
              <a:t>You are considering these methods: interviews with LGBT activists, focus groups with LGBT people, an ethnography of protest events against the law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ethical issues do you need to consider?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you be able to use all the methods? What specific ethical challenges might you face?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306C5-5EB9-780F-E9CA-86D06E080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09"/>
          <a:stretch/>
        </p:blipFill>
        <p:spPr>
          <a:xfrm>
            <a:off x="6536529" y="419955"/>
            <a:ext cx="4505499" cy="57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507688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Designing a Political Research Experiment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Choose a research question to investigate a political process or phenomenon and design an experimental study to answer it.</a:t>
            </a:r>
          </a:p>
          <a:p>
            <a:r>
              <a:rPr lang="en-GB" sz="2400" dirty="0"/>
              <a:t>What kind of experiment will you use: lab, field, survey or natural? What will be the treatment(s) and control conditions?</a:t>
            </a:r>
          </a:p>
          <a:p>
            <a:r>
              <a:rPr lang="en-GB" sz="2400" dirty="0"/>
              <a:t>How will you ensure randomisation of your treatment or intervention?</a:t>
            </a:r>
          </a:p>
          <a:p>
            <a:r>
              <a:rPr lang="en-GB" sz="2400" dirty="0"/>
              <a:t>What population will you seek to generalise your findings to?</a:t>
            </a:r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Mousa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400" dirty="0"/>
              <a:t>What kind of experiment did Mousa conduct?</a:t>
            </a:r>
          </a:p>
          <a:p>
            <a:r>
              <a:rPr lang="en-GB" sz="2400" dirty="0"/>
              <a:t>Was the intervention suitable for testing the theory? How realistic was the setting and the intervention?</a:t>
            </a:r>
          </a:p>
          <a:p>
            <a:r>
              <a:rPr lang="en-GB" sz="2400" dirty="0"/>
              <a:t>How generalisable are the findings? To what population could the findings be generalised?</a:t>
            </a:r>
          </a:p>
          <a:p>
            <a:r>
              <a:rPr lang="en-GB" sz="2400" dirty="0"/>
              <a:t>How could the study have been improved? What other methods could have been used?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4D670-A779-344B-C938-1085C811A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04" t="16283" r="36012" b="5209"/>
          <a:stretch/>
        </p:blipFill>
        <p:spPr>
          <a:xfrm>
            <a:off x="6991109" y="354959"/>
            <a:ext cx="4190036" cy="57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3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340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Ethics | Experiments</vt:lpstr>
      <vt:lpstr>Assessment</vt:lpstr>
      <vt:lpstr>Next Week: Research Design Workshop</vt:lpstr>
      <vt:lpstr>The Audit Experiment Scandal (Campbell and Bolet)</vt:lpstr>
      <vt:lpstr>Research Ethics</vt:lpstr>
      <vt:lpstr>Designing a Political Research Experiment</vt:lpstr>
      <vt:lpstr>Mousa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 (Staff)</cp:lastModifiedBy>
  <cp:revision>40</cp:revision>
  <dcterms:created xsi:type="dcterms:W3CDTF">2022-09-22T17:54:13Z</dcterms:created>
  <dcterms:modified xsi:type="dcterms:W3CDTF">2023-12-05T15:48:49Z</dcterms:modified>
</cp:coreProperties>
</file>