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3" r:id="rId2"/>
    <p:sldId id="297" r:id="rId3"/>
    <p:sldId id="298" r:id="rId4"/>
    <p:sldId id="296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Research Questions | Elite Interviews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/>
              <a:t>Doing Political Research, Week 3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C4050-F5C5-AA69-FFAD-1276B0F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Research 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7085593-A9BA-F0F2-ACF0-9290F72D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182" y="650494"/>
            <a:ext cx="5324142" cy="53241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D7FC-712C-DED3-D1E6-D3176690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dirty="0"/>
              <a:t>What makes for a good research question?</a:t>
            </a:r>
          </a:p>
          <a:p>
            <a:r>
              <a:rPr lang="en-GB" dirty="0"/>
              <a:t>What makes for a bad research question?</a:t>
            </a:r>
          </a:p>
          <a:p>
            <a:r>
              <a:rPr lang="en-GB" dirty="0"/>
              <a:t>What research questions do you have?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Ross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Was Ross’ question a ‘good’ research question? </a:t>
            </a:r>
          </a:p>
          <a:p>
            <a:r>
              <a:rPr lang="en-GB" sz="2400" dirty="0"/>
              <a:t>Did Ross’ article answer his question? Would another question have fitted his research better?</a:t>
            </a:r>
          </a:p>
          <a:p>
            <a:r>
              <a:rPr lang="en-GB" sz="2400" dirty="0"/>
              <a:t>What else could Ross have done to answer his research question?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859CB-7E67-C3C5-7DFE-2BE7099D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91" y="650494"/>
            <a:ext cx="3999511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Designing an Interview Study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an elite-interview-based study to answer it.</a:t>
            </a:r>
          </a:p>
          <a:p>
            <a:r>
              <a:rPr lang="en-GB" sz="2400" dirty="0"/>
              <a:t>Who will you interview? How will you get access to these ‘elites’?</a:t>
            </a:r>
          </a:p>
          <a:p>
            <a:r>
              <a:rPr lang="en-GB" sz="2400" dirty="0"/>
              <a:t>How will you conduct the interview? What questions will you ask?</a:t>
            </a:r>
          </a:p>
          <a:p>
            <a:r>
              <a:rPr lang="en-GB" sz="2400" dirty="0"/>
              <a:t>What issues might be raised by the ‘elite’ nature of the participants? How might power relations affect the answers to your questions?</a:t>
            </a:r>
          </a:p>
          <a:p>
            <a:r>
              <a:rPr lang="en-GB" sz="2400" dirty="0"/>
              <a:t>How will you analyse the data?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Matthews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Who was/wasn’t interviewed? How might this have affected the results?</a:t>
            </a:r>
          </a:p>
          <a:p>
            <a:r>
              <a:rPr lang="en-GB" sz="2000" dirty="0"/>
              <a:t>How might the ‘elite’ nature of the interviewees have affected their answers to Matthews’ questions?</a:t>
            </a:r>
          </a:p>
          <a:p>
            <a:r>
              <a:rPr lang="en-GB" sz="2000" dirty="0"/>
              <a:t>How reliable are the results? How would you improve the study? What other methods could have been used?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C302F-A5E9-306E-83DE-23A66FC9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94" y="650494"/>
            <a:ext cx="307290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218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Research Questions | Elite Interviews</vt:lpstr>
      <vt:lpstr>Research Questions</vt:lpstr>
      <vt:lpstr>Ross</vt:lpstr>
      <vt:lpstr>Designing an Interview Study</vt:lpstr>
      <vt:lpstr>Matthews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22</cp:revision>
  <dcterms:created xsi:type="dcterms:W3CDTF">2022-09-22T17:54:13Z</dcterms:created>
  <dcterms:modified xsi:type="dcterms:W3CDTF">2022-10-21T11:33:01Z</dcterms:modified>
</cp:coreProperties>
</file>