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93" r:id="rId2"/>
    <p:sldId id="300" r:id="rId3"/>
    <p:sldId id="301" r:id="rId4"/>
    <p:sldId id="297" r:id="rId5"/>
    <p:sldId id="298" r:id="rId6"/>
    <p:sldId id="296" r:id="rId7"/>
    <p:sldId id="29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24/10/2023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Literature Reviews | Focus Groups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Research, Week 4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91B10-7B35-FEE6-0EA8-837B488BB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Essay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DE6A-14F7-54B4-8336-8D39691D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Critical review of a journal article: e</a:t>
            </a:r>
            <a:r>
              <a:rPr lang="en-GB" dirty="0">
                <a:latin typeface="-apple-system"/>
              </a:rPr>
              <a:t>valuate the research process and method</a:t>
            </a:r>
          </a:p>
          <a:p>
            <a:r>
              <a:rPr lang="en-GB" dirty="0">
                <a:latin typeface="-apple-system"/>
              </a:rPr>
              <a:t>Choose articles from list on Moodle, or choose your own (but check with me)</a:t>
            </a:r>
            <a:endParaRPr lang="en-GB" dirty="0"/>
          </a:p>
          <a:p>
            <a:r>
              <a:rPr lang="en-GB" dirty="0"/>
              <a:t>2000 words in length (+/- 10%), including footnotes and bibliographic references</a:t>
            </a:r>
          </a:p>
          <a:p>
            <a:r>
              <a:rPr lang="en-GB" dirty="0"/>
              <a:t>Deadline: </a:t>
            </a:r>
            <a:r>
              <a:rPr lang="en-GB" b="0" i="0" dirty="0">
                <a:effectLst/>
                <a:latin typeface="-apple-system"/>
              </a:rPr>
              <a:t>12 pm (midday) on Friday 10</a:t>
            </a:r>
            <a:r>
              <a:rPr lang="en-GB" b="0" i="0" baseline="30000" dirty="0">
                <a:effectLst/>
                <a:latin typeface="-apple-system"/>
              </a:rPr>
              <a:t>th</a:t>
            </a:r>
            <a:r>
              <a:rPr lang="en-GB" b="0" i="0" dirty="0">
                <a:effectLst/>
                <a:latin typeface="-apple-system"/>
              </a:rPr>
              <a:t> November 2023</a:t>
            </a:r>
          </a:p>
          <a:p>
            <a:r>
              <a:rPr lang="en-GB" dirty="0">
                <a:latin typeface="-apple-system"/>
              </a:rPr>
              <a:t>Citations to methodological literature</a:t>
            </a:r>
            <a:endParaRPr lang="en-GB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0960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C277C-F444-6B7E-22E8-B887DC1E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GB" dirty="0"/>
              <a:t>Essay: Questions to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EADE4-AEAD-0A48-4073-1D564A3B9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1" y="2438400"/>
            <a:ext cx="6586489" cy="3785419"/>
          </a:xfrm>
        </p:spPr>
        <p:txBody>
          <a:bodyPr>
            <a:normAutofit fontScale="85000" lnSpcReduction="20000"/>
          </a:bodyPr>
          <a:lstStyle/>
          <a:p>
            <a:r>
              <a:rPr lang="en-GB" sz="1800" dirty="0">
                <a:latin typeface="-apple-system"/>
              </a:rPr>
              <a:t>Process</a:t>
            </a:r>
          </a:p>
          <a:p>
            <a:pPr lvl="1"/>
            <a:r>
              <a:rPr lang="en-GB" sz="1800" dirty="0">
                <a:latin typeface="-apple-system"/>
              </a:rPr>
              <a:t>Philosophy: What ontology and epistemology underpinned the research? Was the research question and method consistent with the underlying philosophy?</a:t>
            </a:r>
          </a:p>
          <a:p>
            <a:pPr lvl="1"/>
            <a:r>
              <a:rPr lang="en-GB" sz="1800" dirty="0">
                <a:latin typeface="-apple-system"/>
              </a:rPr>
              <a:t>Question: How clear was the research question? Did the author(s) answer the question? Was it a ‘good’ question?</a:t>
            </a:r>
          </a:p>
          <a:p>
            <a:pPr lvl="1"/>
            <a:r>
              <a:rPr lang="en-GB" sz="1800" dirty="0"/>
              <a:t>Literature review: How effectively was existing literature critically analysed and evaluated? Was it clear how the research would contribute to or challenge previous research?</a:t>
            </a:r>
            <a:endParaRPr lang="en-GB" sz="1800" dirty="0">
              <a:latin typeface="-apple-system"/>
            </a:endParaRPr>
          </a:p>
          <a:p>
            <a:pPr lvl="1"/>
            <a:r>
              <a:rPr lang="en-GB" sz="1800" dirty="0"/>
              <a:t>Theory: What were the theoretical assumptions? Were these assumptions sound? Were the concepts used in the theory clearly defined?</a:t>
            </a:r>
          </a:p>
          <a:p>
            <a:r>
              <a:rPr lang="en-GB" sz="1800" dirty="0"/>
              <a:t>Method:</a:t>
            </a:r>
          </a:p>
          <a:p>
            <a:pPr lvl="1"/>
            <a:r>
              <a:rPr lang="en-GB" sz="1800" dirty="0"/>
              <a:t>What method was used? How effective was the method for tackling the topic? How well was the method implemented?</a:t>
            </a:r>
          </a:p>
          <a:p>
            <a:pPr lvl="1"/>
            <a:r>
              <a:rPr lang="en-GB" sz="1800" dirty="0"/>
              <a:t>What limitations were there to the method? What other methods could have been used?</a:t>
            </a:r>
          </a:p>
          <a:p>
            <a:pPr lvl="1"/>
            <a:r>
              <a:rPr lang="en-GB" sz="1800" dirty="0"/>
              <a:t>What would you have done differently? What additional research could be conducted?</a:t>
            </a:r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C5B201CE-595E-5C49-9C2F-F223183F5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13" r="29165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080934" y="2115117"/>
            <a:ext cx="6309360" cy="0"/>
          </a:xfrm>
          <a:prstGeom prst="line">
            <a:avLst/>
          </a:prstGeom>
          <a:ln w="19050">
            <a:solidFill>
              <a:srgbClr val="FDE50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791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8C4050-F5C5-AA69-FFAD-1276B0F8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Literature Reviews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AD7FC-712C-DED3-D1E6-D31766904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 fontScale="92500" lnSpcReduction="20000"/>
          </a:bodyPr>
          <a:lstStyle/>
          <a:p>
            <a:r>
              <a:rPr lang="en-GB" dirty="0"/>
              <a:t>What are the main things to look out for when reviewing the academic literature on a topic?</a:t>
            </a:r>
          </a:p>
          <a:p>
            <a:r>
              <a:rPr lang="en-GB" dirty="0"/>
              <a:t>What makes for a good literature review?</a:t>
            </a:r>
          </a:p>
          <a:p>
            <a:r>
              <a:rPr lang="en-GB" dirty="0"/>
              <a:t>Consider a research topic you are interested in. What don't we know about it? What has previous research missed?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uper-Reader Who Gets Through Hundreds of Books a Year Explains How to  Read Way More | Inc.com">
            <a:extLst>
              <a:ext uri="{FF2B5EF4-FFF2-40B4-BE49-F238E27FC236}">
                <a16:creationId xmlns:a16="http://schemas.microsoft.com/office/drawing/2014/main" id="{E1337336-13EE-3860-C33D-CA4F2C0F0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49" y="1419987"/>
            <a:ext cx="5825067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611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4400E4-D8AD-3741-D06D-7E76A86F8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Davenport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D77C6-16A3-83FE-7218-9203187C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2400" dirty="0"/>
              <a:t>What controversies are there in the literature on racial fluidity?</a:t>
            </a:r>
          </a:p>
          <a:p>
            <a:r>
              <a:rPr lang="en-GB" sz="2400" dirty="0"/>
              <a:t>What unanswered questions are there on this topic?</a:t>
            </a:r>
          </a:p>
          <a:p>
            <a:r>
              <a:rPr lang="en-GB" sz="2400" dirty="0"/>
              <a:t>Did Davenport do a good job of reviewing the literature?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894458-9EB7-197D-C729-5BACC649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143" y="82296"/>
            <a:ext cx="5200272" cy="61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068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Designing a Focus Group Study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Choose a research question to investigate a political process or phenomenon and design a focus-group-based study to answer it.</a:t>
            </a:r>
          </a:p>
          <a:p>
            <a:r>
              <a:rPr lang="en-GB" sz="2400" dirty="0"/>
              <a:t>Who will you include in your focus groups? Will you vary the composition of participants in any way?</a:t>
            </a:r>
          </a:p>
          <a:p>
            <a:r>
              <a:rPr lang="en-GB" sz="2400" dirty="0"/>
              <a:t>How will you conduct the focus groups? What questions will you ask? Will you use any prompts?</a:t>
            </a:r>
          </a:p>
          <a:p>
            <a:r>
              <a:rPr lang="en-GB" sz="2400" dirty="0"/>
              <a:t>What level(s) of analysis are you interested in: individual, group or interactive?</a:t>
            </a:r>
          </a:p>
          <a:p>
            <a:r>
              <a:rPr lang="en-GB" sz="2400" dirty="0"/>
              <a:t>How will you analyse the data?</a:t>
            </a:r>
          </a:p>
        </p:txBody>
      </p:sp>
    </p:spTree>
    <p:extLst>
      <p:ext uri="{BB962C8B-B14F-4D97-AF65-F5344CB8AC3E}">
        <p14:creationId xmlns:p14="http://schemas.microsoft.com/office/powerpoint/2010/main" val="1563814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B38DF0-3E81-E625-4C90-88EEF030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 dirty="0"/>
              <a:t>Jarvis et 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E52F7-A57F-8197-680C-198319DF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2000" dirty="0"/>
              <a:t>Who was/wasn’t included in the focus groups? How might this have affected the results?</a:t>
            </a:r>
          </a:p>
          <a:p>
            <a:r>
              <a:rPr lang="en-GB" sz="2000" dirty="0"/>
              <a:t>What level of analysis did they focus on: individual, group or interactive? Could they have examined other levels of analysis?</a:t>
            </a:r>
          </a:p>
          <a:p>
            <a:r>
              <a:rPr lang="en-GB" sz="2000" dirty="0"/>
              <a:t>How reliable are the results? How would you improve the study? What other methods could have been used?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FA4C3-10A0-2488-B713-CA4FF4615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075" y="257123"/>
            <a:ext cx="3591502" cy="60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638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468</Words>
  <Application>Microsoft Office PowerPoint</Application>
  <PresentationFormat>Widescreen</PresentationFormat>
  <Paragraphs>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-apple-system</vt:lpstr>
      <vt:lpstr>Arial</vt:lpstr>
      <vt:lpstr>Calibri</vt:lpstr>
      <vt:lpstr>Calibri Light</vt:lpstr>
      <vt:lpstr>1_Office Theme</vt:lpstr>
      <vt:lpstr>Literature Reviews | Focus Groups</vt:lpstr>
      <vt:lpstr>Essay</vt:lpstr>
      <vt:lpstr>Essay: Questions to Ask</vt:lpstr>
      <vt:lpstr>Literature Reviews</vt:lpstr>
      <vt:lpstr>Davenport</vt:lpstr>
      <vt:lpstr>Designing a Focus Group Study</vt:lpstr>
      <vt:lpstr>Jarvis et 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26</cp:revision>
  <dcterms:created xsi:type="dcterms:W3CDTF">2022-09-22T17:54:13Z</dcterms:created>
  <dcterms:modified xsi:type="dcterms:W3CDTF">2023-10-24T11:36:41Z</dcterms:modified>
</cp:coreProperties>
</file>