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92" r:id="rId3"/>
    <p:sldId id="293" r:id="rId4"/>
    <p:sldId id="294" r:id="rId5"/>
    <p:sldId id="295" r:id="rId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0A85B6-0F95-4A5C-9082-843F2549D80A}">
          <p14:sldIdLst>
            <p14:sldId id="256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D8"/>
    <a:srgbClr val="B2B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 autoAdjust="0"/>
    <p:restoredTop sz="72400" autoAdjust="0"/>
  </p:normalViewPr>
  <p:slideViewPr>
    <p:cSldViewPr snapToGrid="0" snapToObjects="1">
      <p:cViewPr varScale="1">
        <p:scale>
          <a:sx n="76" d="100"/>
          <a:sy n="76" d="100"/>
        </p:scale>
        <p:origin x="17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D2C0789F-0476-44FF-98C1-6531C767C158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88668625-E137-47E7-8F68-0212C4AE8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737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8C05752C-86E9-4E4F-A3E3-6F5A14327A81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5491" tIns="47745" rIns="95491" bIns="4774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90F0A145-783D-2A42-9E40-1B45FA14C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Timings:</a:t>
            </a:r>
          </a:p>
          <a:p>
            <a:r>
              <a:rPr lang="en-GB" dirty="0"/>
              <a:t>10 mins: intro &amp; discussion of MPI</a:t>
            </a:r>
          </a:p>
          <a:p>
            <a:r>
              <a:rPr lang="en-GB" dirty="0"/>
              <a:t>5 mins: intro to women’s empowerment task</a:t>
            </a:r>
          </a:p>
          <a:p>
            <a:r>
              <a:rPr lang="en-GB" dirty="0"/>
              <a:t>25-30 mins: group work [ 3-4 groups ]</a:t>
            </a:r>
          </a:p>
          <a:p>
            <a:r>
              <a:rPr lang="en-GB" dirty="0"/>
              <a:t>30 mins: presentations and feedback on each group’s measure</a:t>
            </a:r>
          </a:p>
          <a:p>
            <a:r>
              <a:rPr lang="en-GB" dirty="0"/>
              <a:t>5 mins: TQARO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0A145-783D-2A42-9E40-1B45FA14CA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633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B35B2-1C6A-BB43-A249-3F0939EAC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Franklin Gothic Book" panose="020B05030201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BA026-48A1-4044-9B72-9E4B47159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A2D0-61AA-FF43-95DC-608DB525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1658-BBA5-4B46-8B6E-D8923928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2D99C-1B90-4B4E-8548-90B2CB17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66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EDE2-D95E-0C48-988C-47EB43BC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B46C3-5285-AF40-A2A7-F66B5CEA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D8C8-7D9E-EC45-804C-7EA1AFA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C822-D75D-AF49-A368-B7576FBB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D908-281E-2845-8D9A-9F18BD4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0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CD017-2CE7-2442-9E32-547C2DFD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B5763-3CD0-3F4D-B32F-E2DBA8DD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88E23-5DF1-8D4E-9607-124E660F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AB02-5D81-3647-AD4A-13633EE7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97EA6-41E7-A549-8953-7D03D893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36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utiger LT Pro"/>
                <a:ea typeface="Frutiger LT Pro"/>
                <a:cs typeface="Frutiger LT Pro"/>
                <a:sym typeface="Frutiger LT Pro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1pPr>
            <a:lvl2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2pPr>
            <a:lvl3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3pPr>
            <a:lvl4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4pPr>
            <a:lvl5pPr>
              <a:defRPr>
                <a:latin typeface="Frutiger LT 45 Light"/>
                <a:ea typeface="Frutiger LT 45 Light"/>
                <a:cs typeface="Frutiger LT 45 Light"/>
                <a:sym typeface="Frutiger LT 45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Frutiger LT Pro"/>
                <a:ea typeface="Frutiger LT Pro"/>
                <a:cs typeface="Frutiger LT Pro"/>
                <a:sym typeface="Frutiger LT Pr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3250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E273-11D7-5E4D-9915-36D18CDD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5CFC-6366-6B45-A3DF-D23AF38D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53B0F-9763-7D48-BA96-29E0A907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996C-A25A-E343-9941-65D9A8D2A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8494-ADC0-104D-A71D-26B90AB5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55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DFC4-8C31-F141-A559-6D2F36F9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431D1-CF91-EC47-AE3A-772F45F50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C172-F6E7-A740-B0F4-21994F9E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09AA9-9922-D846-B89C-D7BE2789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3B6A2-8E33-244B-85BE-978CF28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7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6842-ABEC-CB49-8709-A4D23ED2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A184-4321-E641-89D4-ECA1C3711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84960"/>
            <a:ext cx="5181600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7C13A-E943-1543-B917-08345742B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4960"/>
            <a:ext cx="5181600" cy="4592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F21A-300F-CB4D-A3E8-61CF7370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9D692-E095-7345-B929-25DDEEA8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1C1B-D5E9-C344-BCEB-E9C004C9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19F5-6C18-2942-BDFF-6C47ED5C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5120-7203-BA47-92AD-D24EC778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C42B-D124-704F-8748-3025CE8B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AADEB-9FBF-E94D-9AEF-21F6745B1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C7F5D-2C0D-6B46-A6EB-0293CD0A2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EED09-2FB6-994F-9E48-7FA320AB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816AF-5F31-C948-9E7C-B616BC3E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16778-99C0-F44B-A221-7C9DE808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1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1A8E2-C78B-3A4F-854B-1D278587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049CF-F4B2-4340-937F-5B4E5C61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1065-1940-5B43-AE41-29BBDE81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AF947-2AAB-4C4C-9880-F3D48F9E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44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2A7D3-D881-0C4C-8D79-337373EB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A16E-C8D2-2E4E-B093-4A66925F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6DB20-151D-6247-840E-6546A174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36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B014-F405-BD40-99C2-9BF9D9B8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72E-3EF8-7E48-ADF9-FB8165C3A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A8D0D-2121-744A-AA89-E2A7725B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B1C9F-9A99-2145-B9B2-25A9F610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4325A-94AC-FE47-A679-2690E0A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37A9A-20EC-8344-9526-974ECCD7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3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0C01-B48F-EB42-9A58-669ED67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FCB75-3AAD-4740-B16A-6D1566CDA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92A32-DECC-7C45-B637-2746BAD39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3769F-38DB-9E49-95A9-0C7D759D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2000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904F22A-94EF-8C47-9A1C-BFF41EE219DE}" type="datetimeFigureOut">
              <a:rPr lang="en-GB" smtClean="0"/>
              <a:t>05/12/2021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9F62-B1C0-704E-B35A-1F056A53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D6D50-020B-9F41-B989-0A1C865F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3D234-3F83-7D48-B625-51E96F23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1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D0B7A-6A50-8A44-9DAD-543078F0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96EE8-A51C-1D47-838B-2752C1211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EE7F-3682-B647-AF99-0972A090B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15817" y="6356350"/>
            <a:ext cx="2179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</a:lstStyle>
          <a:p>
            <a:fld id="{D904F22A-94EF-8C47-9A1C-BFF41EE219DE}" type="datetimeFigureOut">
              <a:rPr lang="en-GB" smtClean="0"/>
              <a:pPr/>
              <a:t>05/12/2021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09304-5334-4E49-B4ED-FE51AE65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</a:lstStyle>
          <a:p>
            <a:fld id="{6653D234-3F83-7D48-B625-51E96F238E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26" name="Picture 2" descr="Image result for lse methodology">
            <a:extLst>
              <a:ext uri="{FF2B5EF4-FFF2-40B4-BE49-F238E27FC236}">
                <a16:creationId xmlns:a16="http://schemas.microsoft.com/office/drawing/2014/main" id="{212D1889-E18F-C74A-BAB2-848C80EDB6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7033"/>
            <a:ext cx="2315817" cy="68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05330FE-4EDF-2C4F-B1B2-ACC677903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958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ranklin Gothic Book" panose="020B0503020102020204" pitchFamily="34" charset="0"/>
                <a:ea typeface="Helvetica Neue Light" panose="02000403000000020004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764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BF76-562A-404E-995F-3DCC17293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MY410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00CC6-9C96-9F4A-8CAE-2D2E04F56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Week 11</a:t>
            </a:r>
          </a:p>
          <a:p>
            <a:r>
              <a:rPr lang="en-GB" dirty="0"/>
              <a:t>Seminars</a:t>
            </a:r>
          </a:p>
        </p:txBody>
      </p:sp>
    </p:spTree>
    <p:extLst>
      <p:ext uri="{BB962C8B-B14F-4D97-AF65-F5344CB8AC3E}">
        <p14:creationId xmlns:p14="http://schemas.microsoft.com/office/powerpoint/2010/main" val="34955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9431-6B0D-EE44-A058-2C9D2468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Lecture take-aways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7C94-824F-5549-AEDB-1718BEDE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Qualitative data analysis is: </a:t>
            </a:r>
          </a:p>
          <a:p>
            <a:pPr lvl="1"/>
            <a:r>
              <a:rPr lang="en-GB" dirty="0"/>
              <a:t>Systematic </a:t>
            </a:r>
          </a:p>
          <a:p>
            <a:pPr lvl="1"/>
            <a:r>
              <a:rPr lang="en-GB" dirty="0"/>
              <a:t>Interpretive </a:t>
            </a:r>
          </a:p>
          <a:p>
            <a:pPr lvl="1"/>
            <a:r>
              <a:rPr lang="en-GB" dirty="0"/>
              <a:t>Organised to answer a research question </a:t>
            </a:r>
          </a:p>
          <a:p>
            <a:pPr lvl="1"/>
            <a:endParaRPr lang="en-GB" dirty="0"/>
          </a:p>
          <a:p>
            <a:r>
              <a:rPr lang="en-GB" dirty="0"/>
              <a:t>Thematic analysis is a technique of organising and interpreting data to synthesise the meanings contained in the data </a:t>
            </a:r>
          </a:p>
          <a:p>
            <a:endParaRPr lang="en-GB" dirty="0"/>
          </a:p>
          <a:p>
            <a:r>
              <a:rPr lang="en-GB" dirty="0"/>
              <a:t>Discourse analysis is a theoretically-informed approach to uncovering the effects of linguistic choices.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89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B60-1167-FF4F-BD41-F3CF7E81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BC81-312A-B943-8EC8-9E05399F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Zoom session for questions with </a:t>
            </a:r>
            <a:r>
              <a:rPr lang="en-GB" dirty="0" err="1"/>
              <a:t>Dr.</a:t>
            </a:r>
            <a:r>
              <a:rPr lang="en-GB" dirty="0"/>
              <a:t> Power on Wednesday, February 2, 2022 at 2pm</a:t>
            </a:r>
          </a:p>
          <a:p>
            <a:endParaRPr lang="en-GB" dirty="0"/>
          </a:p>
          <a:p>
            <a:r>
              <a:rPr lang="en-GB" dirty="0"/>
              <a:t>Submit Thursday, March 3, 2022 at 4pm</a:t>
            </a:r>
          </a:p>
          <a:p>
            <a:endParaRPr lang="en-GB" dirty="0"/>
          </a:p>
          <a:p>
            <a:r>
              <a:rPr lang="en-GB" dirty="0"/>
              <a:t>Feedback by March 31</a:t>
            </a:r>
            <a:r>
              <a:rPr lang="en-GB" baseline="30000" dirty="0"/>
              <a:t>st</a:t>
            </a:r>
            <a:r>
              <a:rPr lang="en-GB" dirty="0"/>
              <a:t>, in time for you to prepare for the Summer Term Dissertation Workshops</a:t>
            </a:r>
          </a:p>
        </p:txBody>
      </p:sp>
    </p:spTree>
    <p:extLst>
      <p:ext uri="{BB962C8B-B14F-4D97-AF65-F5344CB8AC3E}">
        <p14:creationId xmlns:p14="http://schemas.microsoft.com/office/powerpoint/2010/main" val="8537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3F70-AE67-1247-8440-BF071E57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696D8-A848-2B48-B3CD-5BE863C1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1500 words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Research question(s)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Background literature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Research design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Limitations and critical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References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Guidelines and examples on Moodle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12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B0AE-1313-3F4B-B1B1-997FD6B3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</a:t>
            </a:r>
            <a:r>
              <a:rPr lang="en-GB"/>
              <a:t>Proposal Exercise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C38D-F116-0447-A555-1EDA5E823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Women's empowerment</a:t>
            </a:r>
          </a:p>
          <a:p>
            <a:r>
              <a:rPr lang="en-GB" dirty="0"/>
              <a:t>Disaster and resilience</a:t>
            </a:r>
          </a:p>
          <a:p>
            <a:r>
              <a:rPr lang="en-GB" dirty="0"/>
              <a:t>Decentralisation and political favouritism</a:t>
            </a:r>
          </a:p>
          <a:p>
            <a:r>
              <a:rPr lang="en-GB" dirty="0"/>
              <a:t>Microfinance</a:t>
            </a:r>
          </a:p>
          <a:p>
            <a:r>
              <a:rPr lang="en-GB" dirty="0"/>
              <a:t>Postcolonial experience</a:t>
            </a:r>
          </a:p>
        </p:txBody>
      </p:sp>
    </p:spTree>
    <p:extLst>
      <p:ext uri="{BB962C8B-B14F-4D97-AF65-F5344CB8AC3E}">
        <p14:creationId xmlns:p14="http://schemas.microsoft.com/office/powerpoint/2010/main" val="143375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176</Words>
  <Application>Microsoft Macintosh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Franklin Gothic Book</vt:lpstr>
      <vt:lpstr>Frutiger LT 45 Light</vt:lpstr>
      <vt:lpstr>Frutiger LT Pro</vt:lpstr>
      <vt:lpstr>Helvetica Neue Light</vt:lpstr>
      <vt:lpstr>Office Theme</vt:lpstr>
      <vt:lpstr>MY410</vt:lpstr>
      <vt:lpstr>Lecture take-aways</vt:lpstr>
      <vt:lpstr>Research Proposal</vt:lpstr>
      <vt:lpstr>Research Proposal</vt:lpstr>
      <vt:lpstr>Research Proposal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MY410</dc:title>
  <dc:creator>Flora Cornish P</dc:creator>
  <cp:lastModifiedBy>Power,EA</cp:lastModifiedBy>
  <cp:revision>39</cp:revision>
  <dcterms:created xsi:type="dcterms:W3CDTF">2020-10-28T16:38:44Z</dcterms:created>
  <dcterms:modified xsi:type="dcterms:W3CDTF">2021-12-05T20:15:13Z</dcterms:modified>
</cp:coreProperties>
</file>