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10287000" cx="18288000"/>
  <p:notesSz cx="6858000" cy="9144000"/>
  <p:embeddedFontLst>
    <p:embeddedFont>
      <p:font typeface="Gill Sans"/>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9" roundtripDataSignature="AMtx7mibK+QUvcwSFTR/TOY58S26fSC5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GillSans-regular.fntdata"/><Relationship Id="rId8" Type="http://schemas.openxmlformats.org/officeDocument/2006/relationships/font" Target="fonts/Gill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6f92fd83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g216f92fd83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t>
            </a:r>
            <a:endParaRPr/>
          </a:p>
        </p:txBody>
      </p:sp>
      <p:sp>
        <p:nvSpPr>
          <p:cNvPr id="83" name="Google Shape;83;g216f92fd83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 name="Google Shape;18;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4" name="Google Shape;24;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1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p:nvPr>
            <p:ph idx="2" type="pic"/>
          </p:nvPr>
        </p:nvSpPr>
        <p:spPr>
          <a:xfrm>
            <a:off x="1792288" y="612775"/>
            <a:ext cx="5486400" cy="4114800"/>
          </a:xfrm>
          <a:prstGeom prst="rect">
            <a:avLst/>
          </a:prstGeom>
          <a:noFill/>
          <a:ln>
            <a:noFill/>
          </a:ln>
        </p:spPr>
      </p:sp>
      <p:sp>
        <p:nvSpPr>
          <p:cNvPr id="64" name="Google Shape;64;p1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E9"/>
        </a:solidFill>
      </p:bgPr>
    </p:bg>
    <p:spTree>
      <p:nvGrpSpPr>
        <p:cNvPr id="84" name="Shape 84"/>
        <p:cNvGrpSpPr/>
        <p:nvPr/>
      </p:nvGrpSpPr>
      <p:grpSpPr>
        <a:xfrm>
          <a:off x="0" y="0"/>
          <a:ext cx="0" cy="0"/>
          <a:chOff x="0" y="0"/>
          <a:chExt cx="0" cy="0"/>
        </a:xfrm>
      </p:grpSpPr>
      <p:sp>
        <p:nvSpPr>
          <p:cNvPr id="85" name="Google Shape;85;g216f92fd834_0_0"/>
          <p:cNvSpPr txBox="1"/>
          <p:nvPr>
            <p:ph type="title"/>
          </p:nvPr>
        </p:nvSpPr>
        <p:spPr>
          <a:xfrm>
            <a:off x="1165500" y="403975"/>
            <a:ext cx="7201200" cy="10509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274300" lIns="274300" spcFirstLastPara="1" rIns="274300" wrap="square" tIns="274300">
            <a:normAutofit fontScale="90000"/>
          </a:bodyPr>
          <a:lstStyle/>
          <a:p>
            <a:pPr indent="0" lvl="0" marL="0" rtl="0" algn="l">
              <a:lnSpc>
                <a:spcPct val="90000"/>
              </a:lnSpc>
              <a:spcBef>
                <a:spcPts val="0"/>
              </a:spcBef>
              <a:spcAft>
                <a:spcPts val="0"/>
              </a:spcAft>
              <a:buClr>
                <a:srgbClr val="262626"/>
              </a:buClr>
              <a:buSzPct val="95454"/>
              <a:buFont typeface="Gill Sans"/>
              <a:buNone/>
            </a:pPr>
            <a:r>
              <a:rPr lang="en-US">
                <a:latin typeface="Gill Sans"/>
                <a:ea typeface="Gill Sans"/>
                <a:cs typeface="Gill Sans"/>
                <a:sym typeface="Gill Sans"/>
              </a:rPr>
              <a:t>Question 2. Section by section</a:t>
            </a:r>
            <a:endParaRPr>
              <a:latin typeface="Gill Sans"/>
              <a:ea typeface="Gill Sans"/>
              <a:cs typeface="Gill Sans"/>
              <a:sym typeface="Gill Sans"/>
            </a:endParaRPr>
          </a:p>
        </p:txBody>
      </p:sp>
      <p:sp>
        <p:nvSpPr>
          <p:cNvPr id="86" name="Google Shape;86;g216f92fd834_0_0"/>
          <p:cNvSpPr txBox="1"/>
          <p:nvPr>
            <p:ph idx="1" type="body"/>
          </p:nvPr>
        </p:nvSpPr>
        <p:spPr>
          <a:xfrm>
            <a:off x="967800" y="1988200"/>
            <a:ext cx="16352400" cy="7792800"/>
          </a:xfrm>
          <a:prstGeom prst="rect">
            <a:avLst/>
          </a:prstGeom>
          <a:noFill/>
          <a:ln>
            <a:noFill/>
          </a:ln>
        </p:spPr>
        <p:txBody>
          <a:bodyPr anchorCtr="0" anchor="t" bIns="68550" lIns="137150" spcFirstLastPara="1" rIns="137150" wrap="square" tIns="68550">
            <a:normAutofit fontScale="62500" lnSpcReduction="20000"/>
          </a:bodyPr>
          <a:lstStyle/>
          <a:p>
            <a:pPr indent="0" lvl="0" marL="457200" rtl="0" algn="l">
              <a:lnSpc>
                <a:spcPct val="115000"/>
              </a:lnSpc>
              <a:spcBef>
                <a:spcPts val="0"/>
              </a:spcBef>
              <a:spcAft>
                <a:spcPts val="0"/>
              </a:spcAft>
              <a:buNone/>
            </a:pPr>
            <a:r>
              <a:rPr b="1" lang="en-US" sz="3800">
                <a:latin typeface="Arial"/>
                <a:ea typeface="Arial"/>
                <a:cs typeface="Arial"/>
                <a:sym typeface="Arial"/>
              </a:rPr>
              <a:t>Choose one of the investigative frameworks (intersectionality; more-than-human) introduced in the module and describe how it could be applied to an issue or problem of your choosing.</a:t>
            </a:r>
            <a:endParaRPr b="1" sz="3800">
              <a:latin typeface="Arial"/>
              <a:ea typeface="Arial"/>
              <a:cs typeface="Arial"/>
              <a:sym typeface="Arial"/>
            </a:endParaRPr>
          </a:p>
          <a:p>
            <a:pPr indent="0" lvl="0" marL="457200" rtl="0" algn="l">
              <a:lnSpc>
                <a:spcPct val="115000"/>
              </a:lnSpc>
              <a:spcBef>
                <a:spcPts val="0"/>
              </a:spcBef>
              <a:spcAft>
                <a:spcPts val="0"/>
              </a:spcAft>
              <a:buClr>
                <a:schemeClr val="dk1"/>
              </a:buClr>
              <a:buSzPct val="34989"/>
              <a:buFont typeface="Arial"/>
              <a:buNone/>
            </a:pPr>
            <a:r>
              <a:t/>
            </a:r>
            <a:endParaRPr sz="3143">
              <a:latin typeface="Arial"/>
              <a:ea typeface="Arial"/>
              <a:cs typeface="Arial"/>
              <a:sym typeface="Arial"/>
            </a:endParaRPr>
          </a:p>
          <a:p>
            <a:pPr indent="0" lvl="0" marL="742950" rtl="0" algn="l">
              <a:lnSpc>
                <a:spcPct val="115000"/>
              </a:lnSpc>
              <a:spcBef>
                <a:spcPts val="0"/>
              </a:spcBef>
              <a:spcAft>
                <a:spcPts val="0"/>
              </a:spcAft>
              <a:buSzPct val="91632"/>
              <a:buNone/>
            </a:pPr>
            <a:r>
              <a:rPr b="1" lang="en-US" sz="3143">
                <a:latin typeface="Arial"/>
                <a:ea typeface="Arial"/>
                <a:cs typeface="Arial"/>
                <a:sym typeface="Arial"/>
              </a:rPr>
              <a:t>Describe the framework:</a:t>
            </a:r>
            <a:endParaRPr b="1" sz="3143">
              <a:latin typeface="Arial"/>
              <a:ea typeface="Arial"/>
              <a:cs typeface="Arial"/>
              <a:sym typeface="Arial"/>
            </a:endParaRPr>
          </a:p>
          <a:p>
            <a:pPr indent="0" lvl="0" marL="1371600" rtl="0" algn="l">
              <a:lnSpc>
                <a:spcPct val="115000"/>
              </a:lnSpc>
              <a:spcBef>
                <a:spcPts val="0"/>
              </a:spcBef>
              <a:spcAft>
                <a:spcPts val="0"/>
              </a:spcAft>
              <a:buSzPct val="91632"/>
              <a:buNone/>
            </a:pPr>
            <a:r>
              <a:rPr lang="en-US" sz="3143">
                <a:latin typeface="Arial"/>
                <a:ea typeface="Arial"/>
                <a:cs typeface="Arial"/>
                <a:sym typeface="Arial"/>
              </a:rPr>
              <a:t>Use a reading or two to explain how you understand this framework, focusing on the aspects of it that are most relevant to you.</a:t>
            </a:r>
            <a:endParaRPr sz="3143">
              <a:latin typeface="Arial"/>
              <a:ea typeface="Arial"/>
              <a:cs typeface="Arial"/>
              <a:sym typeface="Arial"/>
            </a:endParaRPr>
          </a:p>
          <a:p>
            <a:pPr indent="0" lvl="0" marL="1371600" rtl="0" algn="l">
              <a:lnSpc>
                <a:spcPct val="115000"/>
              </a:lnSpc>
              <a:spcBef>
                <a:spcPts val="0"/>
              </a:spcBef>
              <a:spcAft>
                <a:spcPts val="0"/>
              </a:spcAft>
              <a:buSzPct val="91632"/>
              <a:buNone/>
            </a:pPr>
            <a:r>
              <a:rPr lang="en-US" sz="3143">
                <a:latin typeface="Arial"/>
                <a:ea typeface="Arial"/>
                <a:cs typeface="Arial"/>
                <a:sym typeface="Arial"/>
              </a:rPr>
              <a:t>Choose ONE framework only. In your dissertation, you might use more. But here you don’t have the space.</a:t>
            </a:r>
            <a:endParaRPr sz="3143">
              <a:latin typeface="Arial"/>
              <a:ea typeface="Arial"/>
              <a:cs typeface="Arial"/>
              <a:sym typeface="Arial"/>
            </a:endParaRPr>
          </a:p>
          <a:p>
            <a:pPr indent="0" lvl="0" marL="0" rtl="0" algn="l">
              <a:lnSpc>
                <a:spcPct val="115000"/>
              </a:lnSpc>
              <a:spcBef>
                <a:spcPts val="0"/>
              </a:spcBef>
              <a:spcAft>
                <a:spcPts val="0"/>
              </a:spcAft>
              <a:buSzPct val="91632"/>
              <a:buNone/>
            </a:pPr>
            <a:r>
              <a:t/>
            </a:r>
            <a:endParaRPr sz="3143">
              <a:latin typeface="Arial"/>
              <a:ea typeface="Arial"/>
              <a:cs typeface="Arial"/>
              <a:sym typeface="Arial"/>
            </a:endParaRPr>
          </a:p>
          <a:p>
            <a:pPr indent="0" lvl="0" marL="742950" rtl="0" algn="l">
              <a:lnSpc>
                <a:spcPct val="115000"/>
              </a:lnSpc>
              <a:spcBef>
                <a:spcPts val="0"/>
              </a:spcBef>
              <a:spcAft>
                <a:spcPts val="0"/>
              </a:spcAft>
              <a:buSzPct val="91632"/>
              <a:buNone/>
            </a:pPr>
            <a:r>
              <a:rPr b="1" lang="en-US" sz="3143">
                <a:latin typeface="Arial"/>
                <a:ea typeface="Arial"/>
                <a:cs typeface="Arial"/>
                <a:sym typeface="Arial"/>
              </a:rPr>
              <a:t>Describe the issue:</a:t>
            </a:r>
            <a:endParaRPr b="1" sz="3143">
              <a:latin typeface="Arial"/>
              <a:ea typeface="Arial"/>
              <a:cs typeface="Arial"/>
              <a:sym typeface="Arial"/>
            </a:endParaRPr>
          </a:p>
          <a:p>
            <a:pPr indent="0" lvl="0" marL="1371600" rtl="0" algn="l">
              <a:lnSpc>
                <a:spcPct val="115000"/>
              </a:lnSpc>
              <a:spcBef>
                <a:spcPts val="0"/>
              </a:spcBef>
              <a:spcAft>
                <a:spcPts val="0"/>
              </a:spcAft>
              <a:buSzPct val="91632"/>
              <a:buNone/>
            </a:pPr>
            <a:r>
              <a:rPr lang="en-US" sz="3143">
                <a:latin typeface="Arial"/>
                <a:ea typeface="Arial"/>
                <a:cs typeface="Arial"/>
                <a:sym typeface="Arial"/>
              </a:rPr>
              <a:t>You do not need to be exhaustive in describing the issue but you should make reference to some kind of source material- ie academic or policy related research; a news article; material from a grassroots organization or activist group. </a:t>
            </a:r>
            <a:endParaRPr sz="3143">
              <a:latin typeface="Arial"/>
              <a:ea typeface="Arial"/>
              <a:cs typeface="Arial"/>
              <a:sym typeface="Arial"/>
            </a:endParaRPr>
          </a:p>
          <a:p>
            <a:pPr indent="0" lvl="0" marL="0" rtl="0" algn="l">
              <a:lnSpc>
                <a:spcPct val="115000"/>
              </a:lnSpc>
              <a:spcBef>
                <a:spcPts val="0"/>
              </a:spcBef>
              <a:spcAft>
                <a:spcPts val="0"/>
              </a:spcAft>
              <a:buSzPct val="91632"/>
              <a:buNone/>
            </a:pPr>
            <a:r>
              <a:t/>
            </a:r>
            <a:endParaRPr sz="3143">
              <a:latin typeface="Arial"/>
              <a:ea typeface="Arial"/>
              <a:cs typeface="Arial"/>
              <a:sym typeface="Arial"/>
            </a:endParaRPr>
          </a:p>
          <a:p>
            <a:pPr indent="0" lvl="0" marL="742950" rtl="0" algn="l">
              <a:lnSpc>
                <a:spcPct val="115000"/>
              </a:lnSpc>
              <a:spcBef>
                <a:spcPts val="0"/>
              </a:spcBef>
              <a:spcAft>
                <a:spcPts val="0"/>
              </a:spcAft>
              <a:buSzPct val="91632"/>
              <a:buNone/>
            </a:pPr>
            <a:r>
              <a:rPr b="1" lang="en-US" sz="3143">
                <a:latin typeface="Arial"/>
                <a:ea typeface="Arial"/>
                <a:cs typeface="Arial"/>
                <a:sym typeface="Arial"/>
              </a:rPr>
              <a:t>Make a case for how the framework could offer insight to the issue:</a:t>
            </a:r>
            <a:endParaRPr b="1" sz="3143">
              <a:latin typeface="Arial"/>
              <a:ea typeface="Arial"/>
              <a:cs typeface="Arial"/>
              <a:sym typeface="Arial"/>
            </a:endParaRPr>
          </a:p>
          <a:p>
            <a:pPr indent="0" lvl="0" marL="1371600" rtl="0" algn="l">
              <a:lnSpc>
                <a:spcPct val="115000"/>
              </a:lnSpc>
              <a:spcBef>
                <a:spcPts val="0"/>
              </a:spcBef>
              <a:spcAft>
                <a:spcPts val="0"/>
              </a:spcAft>
              <a:buSzPct val="91632"/>
              <a:buNone/>
            </a:pPr>
            <a:r>
              <a:rPr lang="en-US" sz="3143">
                <a:latin typeface="Arial"/>
                <a:ea typeface="Arial"/>
                <a:cs typeface="Arial"/>
                <a:sym typeface="Arial"/>
              </a:rPr>
              <a:t>What questions would the framework allow you to ask and why might this be valuable? You don’t need fully developed research questions here like you do for your dissertation. You can point to areas of potential investigation - ie ‘the emotional experiences of class’</a:t>
            </a:r>
            <a:endParaRPr sz="3143">
              <a:latin typeface="Arial"/>
              <a:ea typeface="Arial"/>
              <a:cs typeface="Arial"/>
              <a:sym typeface="Arial"/>
            </a:endParaRPr>
          </a:p>
          <a:p>
            <a:pPr indent="0" lvl="0" marL="1371600" rtl="0" algn="l">
              <a:lnSpc>
                <a:spcPct val="115000"/>
              </a:lnSpc>
              <a:spcBef>
                <a:spcPts val="0"/>
              </a:spcBef>
              <a:spcAft>
                <a:spcPts val="0"/>
              </a:spcAft>
              <a:buSzPct val="91632"/>
              <a:buNone/>
            </a:pPr>
            <a:r>
              <a:rPr lang="en-US" sz="3143">
                <a:latin typeface="Arial"/>
                <a:ea typeface="Arial"/>
                <a:cs typeface="Arial"/>
                <a:sym typeface="Arial"/>
              </a:rPr>
              <a:t>You could point to existing research on your topic that doesn’t give the kind of insight you’re interested in. </a:t>
            </a:r>
            <a:endParaRPr sz="3143">
              <a:latin typeface="Arial"/>
              <a:ea typeface="Arial"/>
              <a:cs typeface="Arial"/>
              <a:sym typeface="Arial"/>
            </a:endParaRPr>
          </a:p>
          <a:p>
            <a:pPr indent="0" lvl="0" marL="1371600" rtl="0" algn="l">
              <a:lnSpc>
                <a:spcPct val="115000"/>
              </a:lnSpc>
              <a:spcBef>
                <a:spcPts val="0"/>
              </a:spcBef>
              <a:spcAft>
                <a:spcPts val="0"/>
              </a:spcAft>
              <a:buSzPct val="91632"/>
              <a:buNone/>
            </a:pPr>
            <a:r>
              <a:rPr lang="en-US" sz="3143">
                <a:latin typeface="Arial"/>
                <a:ea typeface="Arial"/>
                <a:cs typeface="Arial"/>
                <a:sym typeface="Arial"/>
              </a:rPr>
              <a:t>You could point to research from that perspective on other issues that you find intriguing that might have relevance for your issue.</a:t>
            </a:r>
            <a:endParaRPr sz="3143">
              <a:latin typeface="Arial"/>
              <a:ea typeface="Arial"/>
              <a:cs typeface="Arial"/>
              <a:sym typeface="Arial"/>
            </a:endParaRPr>
          </a:p>
          <a:p>
            <a:pPr indent="0" lvl="0" marL="1371600" rtl="0" algn="l">
              <a:lnSpc>
                <a:spcPct val="115000"/>
              </a:lnSpc>
              <a:spcBef>
                <a:spcPts val="0"/>
              </a:spcBef>
              <a:spcAft>
                <a:spcPts val="0"/>
              </a:spcAft>
              <a:buSzPct val="91632"/>
              <a:buNone/>
            </a:pPr>
            <a:r>
              <a:rPr lang="en-US" sz="3143">
                <a:latin typeface="Arial"/>
                <a:ea typeface="Arial"/>
                <a:cs typeface="Arial"/>
                <a:sym typeface="Arial"/>
              </a:rPr>
              <a:t>You can draw on the reading cited in section one in more depth.</a:t>
            </a:r>
            <a:endParaRPr sz="3143">
              <a:latin typeface="Arial"/>
              <a:ea typeface="Arial"/>
              <a:cs typeface="Arial"/>
              <a:sym typeface="Arial"/>
            </a:endParaRPr>
          </a:p>
          <a:p>
            <a:pPr indent="0" lvl="0" marL="1371600" rtl="0" algn="l">
              <a:lnSpc>
                <a:spcPct val="115000"/>
              </a:lnSpc>
              <a:spcBef>
                <a:spcPts val="0"/>
              </a:spcBef>
              <a:spcAft>
                <a:spcPts val="0"/>
              </a:spcAft>
              <a:buClr>
                <a:schemeClr val="dk1"/>
              </a:buClr>
              <a:buSzPct val="34989"/>
              <a:buFont typeface="Arial"/>
              <a:buNone/>
            </a:pPr>
            <a:r>
              <a:t/>
            </a:r>
            <a:endParaRPr sz="3143">
              <a:latin typeface="Arial"/>
              <a:ea typeface="Arial"/>
              <a:cs typeface="Arial"/>
              <a:sym typeface="Arial"/>
            </a:endParaRPr>
          </a:p>
          <a:p>
            <a:pPr indent="-628650" lvl="0" marL="1371600" rtl="0" algn="l">
              <a:lnSpc>
                <a:spcPct val="100000"/>
              </a:lnSpc>
              <a:spcBef>
                <a:spcPts val="0"/>
              </a:spcBef>
              <a:spcAft>
                <a:spcPts val="0"/>
              </a:spcAft>
              <a:buSzPct val="91632"/>
              <a:buNone/>
            </a:pPr>
            <a:r>
              <a:rPr b="1" lang="en-US" sz="3143">
                <a:latin typeface="Arial"/>
                <a:ea typeface="Arial"/>
                <a:cs typeface="Arial"/>
                <a:sym typeface="Arial"/>
              </a:rPr>
              <a:t>Intro and conclusion:</a:t>
            </a:r>
            <a:endParaRPr b="1" sz="3143">
              <a:latin typeface="Arial"/>
              <a:ea typeface="Arial"/>
              <a:cs typeface="Arial"/>
              <a:sym typeface="Arial"/>
            </a:endParaRPr>
          </a:p>
          <a:p>
            <a:pPr indent="0" lvl="0" marL="1371600" rtl="0" algn="l">
              <a:lnSpc>
                <a:spcPct val="100000"/>
              </a:lnSpc>
              <a:spcBef>
                <a:spcPts val="0"/>
              </a:spcBef>
              <a:spcAft>
                <a:spcPts val="0"/>
              </a:spcAft>
              <a:buSzPct val="91632"/>
              <a:buNone/>
            </a:pPr>
            <a:r>
              <a:rPr lang="en-US" sz="3143">
                <a:latin typeface="Arial"/>
                <a:ea typeface="Arial"/>
                <a:cs typeface="Arial"/>
                <a:sym typeface="Arial"/>
              </a:rPr>
              <a:t>It’s not a traditional essay. You aren’t making an argument as such. You can definitely have an introduction and conclusion here but it’s not essential. </a:t>
            </a:r>
            <a:endParaRPr sz="3143">
              <a:latin typeface="Arial"/>
              <a:ea typeface="Arial"/>
              <a:cs typeface="Arial"/>
              <a:sym typeface="Arial"/>
            </a:endParaRPr>
          </a:p>
          <a:p>
            <a:pPr indent="0" lvl="0" marL="1371600" rtl="0" algn="l">
              <a:lnSpc>
                <a:spcPct val="100000"/>
              </a:lnSpc>
              <a:spcBef>
                <a:spcPts val="0"/>
              </a:spcBef>
              <a:spcAft>
                <a:spcPts val="0"/>
              </a:spcAft>
              <a:buClr>
                <a:schemeClr val="dk1"/>
              </a:buClr>
              <a:buSzPct val="34989"/>
              <a:buFont typeface="Arial"/>
              <a:buNone/>
            </a:pPr>
            <a:r>
              <a:rPr lang="en-US" sz="3143">
                <a:latin typeface="Arial"/>
                <a:ea typeface="Arial"/>
                <a:cs typeface="Arial"/>
                <a:sym typeface="Arial"/>
              </a:rPr>
              <a:t>A few sentences of overview at the start and some concluding reflections would be enough. What is your key takeaway from thinking this through? </a:t>
            </a:r>
            <a:endParaRPr sz="3143">
              <a:latin typeface="Arial"/>
              <a:ea typeface="Arial"/>
              <a:cs typeface="Arial"/>
              <a:sym typeface="Arial"/>
            </a:endParaRPr>
          </a:p>
          <a:p>
            <a:pPr indent="0" lvl="0" marL="0" rtl="0" algn="l">
              <a:lnSpc>
                <a:spcPct val="100000"/>
              </a:lnSpc>
              <a:spcBef>
                <a:spcPts val="1600"/>
              </a:spcBef>
              <a:spcAft>
                <a:spcPts val="0"/>
              </a:spcAft>
              <a:buSzPct val="79999"/>
              <a:buNone/>
            </a:pPr>
            <a:r>
              <a:t/>
            </a:r>
            <a:endParaRPr sz="3600">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animEffect filter="fade" transition="in">
                                      <p:cBhvr>
                                        <p:cTn dur="1000"/>
                                        <p:tgtEl>
                                          <p:spTgt spid="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animEffect filter="fade" transition="in">
                                      <p:cBhvr>
                                        <p:cTn dur="1000"/>
                                        <p:tgtEl>
                                          <p:spTgt spid="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animEffect filter="fade" transition="in">
                                      <p:cBhvr>
                                        <p:cTn dur="1000"/>
                                        <p:tgtEl>
                                          <p:spTgt spid="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3" st="3"/>
                                            </p:txEl>
                                          </p:spTgt>
                                        </p:tgtEl>
                                        <p:attrNameLst>
                                          <p:attrName>style.visibility</p:attrName>
                                        </p:attrNameLst>
                                      </p:cBhvr>
                                      <p:to>
                                        <p:strVal val="visible"/>
                                      </p:to>
                                    </p:set>
                                    <p:animEffect filter="fade" transition="in">
                                      <p:cBhvr>
                                        <p:cTn dur="1000"/>
                                        <p:tgtEl>
                                          <p:spTgt spid="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4" st="4"/>
                                            </p:txEl>
                                          </p:spTgt>
                                        </p:tgtEl>
                                        <p:attrNameLst>
                                          <p:attrName>style.visibility</p:attrName>
                                        </p:attrNameLst>
                                      </p:cBhvr>
                                      <p:to>
                                        <p:strVal val="visible"/>
                                      </p:to>
                                    </p:set>
                                    <p:animEffect filter="fade" transition="in">
                                      <p:cBhvr>
                                        <p:cTn dur="1000"/>
                                        <p:tgtEl>
                                          <p:spTgt spid="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5" st="5"/>
                                            </p:txEl>
                                          </p:spTgt>
                                        </p:tgtEl>
                                        <p:attrNameLst>
                                          <p:attrName>style.visibility</p:attrName>
                                        </p:attrNameLst>
                                      </p:cBhvr>
                                      <p:to>
                                        <p:strVal val="visible"/>
                                      </p:to>
                                    </p:set>
                                    <p:animEffect filter="fade" transition="in">
                                      <p:cBhvr>
                                        <p:cTn dur="1000"/>
                                        <p:tgtEl>
                                          <p:spTgt spid="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6" st="6"/>
                                            </p:txEl>
                                          </p:spTgt>
                                        </p:tgtEl>
                                        <p:attrNameLst>
                                          <p:attrName>style.visibility</p:attrName>
                                        </p:attrNameLst>
                                      </p:cBhvr>
                                      <p:to>
                                        <p:strVal val="visible"/>
                                      </p:to>
                                    </p:set>
                                    <p:animEffect filter="fade" transition="in">
                                      <p:cBhvr>
                                        <p:cTn dur="1000"/>
                                        <p:tgtEl>
                                          <p:spTgt spid="8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7" st="7"/>
                                            </p:txEl>
                                          </p:spTgt>
                                        </p:tgtEl>
                                        <p:attrNameLst>
                                          <p:attrName>style.visibility</p:attrName>
                                        </p:attrNameLst>
                                      </p:cBhvr>
                                      <p:to>
                                        <p:strVal val="visible"/>
                                      </p:to>
                                    </p:set>
                                    <p:animEffect filter="fade" transition="in">
                                      <p:cBhvr>
                                        <p:cTn dur="1000"/>
                                        <p:tgtEl>
                                          <p:spTgt spid="8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8" st="8"/>
                                            </p:txEl>
                                          </p:spTgt>
                                        </p:tgtEl>
                                        <p:attrNameLst>
                                          <p:attrName>style.visibility</p:attrName>
                                        </p:attrNameLst>
                                      </p:cBhvr>
                                      <p:to>
                                        <p:strVal val="visible"/>
                                      </p:to>
                                    </p:set>
                                    <p:animEffect filter="fade" transition="in">
                                      <p:cBhvr>
                                        <p:cTn dur="1000"/>
                                        <p:tgtEl>
                                          <p:spTgt spid="8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9" st="9"/>
                                            </p:txEl>
                                          </p:spTgt>
                                        </p:tgtEl>
                                        <p:attrNameLst>
                                          <p:attrName>style.visibility</p:attrName>
                                        </p:attrNameLst>
                                      </p:cBhvr>
                                      <p:to>
                                        <p:strVal val="visible"/>
                                      </p:to>
                                    </p:set>
                                    <p:animEffect filter="fade" transition="in">
                                      <p:cBhvr>
                                        <p:cTn dur="1000"/>
                                        <p:tgtEl>
                                          <p:spTgt spid="8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0" st="10"/>
                                            </p:txEl>
                                          </p:spTgt>
                                        </p:tgtEl>
                                        <p:attrNameLst>
                                          <p:attrName>style.visibility</p:attrName>
                                        </p:attrNameLst>
                                      </p:cBhvr>
                                      <p:to>
                                        <p:strVal val="visible"/>
                                      </p:to>
                                    </p:set>
                                    <p:animEffect filter="fade" transition="in">
                                      <p:cBhvr>
                                        <p:cTn dur="1000"/>
                                        <p:tgtEl>
                                          <p:spTgt spid="8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1" st="11"/>
                                            </p:txEl>
                                          </p:spTgt>
                                        </p:tgtEl>
                                        <p:attrNameLst>
                                          <p:attrName>style.visibility</p:attrName>
                                        </p:attrNameLst>
                                      </p:cBhvr>
                                      <p:to>
                                        <p:strVal val="visible"/>
                                      </p:to>
                                    </p:set>
                                    <p:animEffect filter="fade" transition="in">
                                      <p:cBhvr>
                                        <p:cTn dur="1000"/>
                                        <p:tgtEl>
                                          <p:spTgt spid="8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2" st="12"/>
                                            </p:txEl>
                                          </p:spTgt>
                                        </p:tgtEl>
                                        <p:attrNameLst>
                                          <p:attrName>style.visibility</p:attrName>
                                        </p:attrNameLst>
                                      </p:cBhvr>
                                      <p:to>
                                        <p:strVal val="visible"/>
                                      </p:to>
                                    </p:set>
                                    <p:animEffect filter="fade" transition="in">
                                      <p:cBhvr>
                                        <p:cTn dur="1000"/>
                                        <p:tgtEl>
                                          <p:spTgt spid="8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3" st="13"/>
                                            </p:txEl>
                                          </p:spTgt>
                                        </p:tgtEl>
                                        <p:attrNameLst>
                                          <p:attrName>style.visibility</p:attrName>
                                        </p:attrNameLst>
                                      </p:cBhvr>
                                      <p:to>
                                        <p:strVal val="visible"/>
                                      </p:to>
                                    </p:set>
                                    <p:animEffect filter="fade" transition="in">
                                      <p:cBhvr>
                                        <p:cTn dur="1000"/>
                                        <p:tgtEl>
                                          <p:spTgt spid="8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4" st="14"/>
                                            </p:txEl>
                                          </p:spTgt>
                                        </p:tgtEl>
                                        <p:attrNameLst>
                                          <p:attrName>style.visibility</p:attrName>
                                        </p:attrNameLst>
                                      </p:cBhvr>
                                      <p:to>
                                        <p:strVal val="visible"/>
                                      </p:to>
                                    </p:set>
                                    <p:animEffect filter="fade" transition="in">
                                      <p:cBhvr>
                                        <p:cTn dur="1000"/>
                                        <p:tgtEl>
                                          <p:spTgt spid="86">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5" st="15"/>
                                            </p:txEl>
                                          </p:spTgt>
                                        </p:tgtEl>
                                        <p:attrNameLst>
                                          <p:attrName>style.visibility</p:attrName>
                                        </p:attrNameLst>
                                      </p:cBhvr>
                                      <p:to>
                                        <p:strVal val="visible"/>
                                      </p:to>
                                    </p:set>
                                    <p:animEffect filter="fade" transition="in">
                                      <p:cBhvr>
                                        <p:cTn dur="1000"/>
                                        <p:tgtEl>
                                          <p:spTgt spid="86">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6" st="16"/>
                                            </p:txEl>
                                          </p:spTgt>
                                        </p:tgtEl>
                                        <p:attrNameLst>
                                          <p:attrName>style.visibility</p:attrName>
                                        </p:attrNameLst>
                                      </p:cBhvr>
                                      <p:to>
                                        <p:strVal val="visible"/>
                                      </p:to>
                                    </p:set>
                                    <p:animEffect filter="fade" transition="in">
                                      <p:cBhvr>
                                        <p:cTn dur="1000"/>
                                        <p:tgtEl>
                                          <p:spTgt spid="86">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7" st="17"/>
                                            </p:txEl>
                                          </p:spTgt>
                                        </p:tgtEl>
                                        <p:attrNameLst>
                                          <p:attrName>style.visibility</p:attrName>
                                        </p:attrNameLst>
                                      </p:cBhvr>
                                      <p:to>
                                        <p:strVal val="visible"/>
                                      </p:to>
                                    </p:set>
                                    <p:animEffect filter="fade" transition="in">
                                      <p:cBhvr>
                                        <p:cTn dur="1000"/>
                                        <p:tgtEl>
                                          <p:spTgt spid="86">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8" st="18"/>
                                            </p:txEl>
                                          </p:spTgt>
                                        </p:tgtEl>
                                        <p:attrNameLst>
                                          <p:attrName>style.visibility</p:attrName>
                                        </p:attrNameLst>
                                      </p:cBhvr>
                                      <p:to>
                                        <p:strVal val="visible"/>
                                      </p:to>
                                    </p:set>
                                    <p:animEffect filter="fade" transition="in">
                                      <p:cBhvr>
                                        <p:cTn dur="1000"/>
                                        <p:tgtEl>
                                          <p:spTgt spid="86">
                                            <p:txEl>
                                              <p:pRg end="18" st="1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