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7" r:id="rId3"/>
    <p:sldId id="278" r:id="rId4"/>
    <p:sldId id="266" r:id="rId5"/>
    <p:sldId id="280" r:id="rId6"/>
    <p:sldId id="282" r:id="rId7"/>
    <p:sldId id="275" r:id="rId8"/>
    <p:sldId id="276" r:id="rId9"/>
    <p:sldId id="268" r:id="rId10"/>
    <p:sldId id="26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C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C4748-2E2A-441E-B52E-A95F45688416}" v="965" dt="2024-06-26T18:08:04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95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i O'Keeffe" userId="4c0959b8bfacfebe" providerId="LiveId" clId="{FEDC4748-2E2A-441E-B52E-A95F45688416}"/>
    <pc:docChg chg="undo custSel addSld delSld modSld sldOrd">
      <pc:chgData name="Nikki O'Keeffe" userId="4c0959b8bfacfebe" providerId="LiveId" clId="{FEDC4748-2E2A-441E-B52E-A95F45688416}" dt="2024-06-26T18:24:10.002" v="9767" actId="1076"/>
      <pc:docMkLst>
        <pc:docMk/>
      </pc:docMkLst>
      <pc:sldChg chg="addSp delSp modSp mod addAnim">
        <pc:chgData name="Nikki O'Keeffe" userId="4c0959b8bfacfebe" providerId="LiveId" clId="{FEDC4748-2E2A-441E-B52E-A95F45688416}" dt="2024-06-26T18:08:04.584" v="9608" actId="20577"/>
        <pc:sldMkLst>
          <pc:docMk/>
          <pc:sldMk cId="303704860" sldId="256"/>
        </pc:sldMkLst>
        <pc:spChg chg="mod ord">
          <ac:chgData name="Nikki O'Keeffe" userId="4c0959b8bfacfebe" providerId="LiveId" clId="{FEDC4748-2E2A-441E-B52E-A95F45688416}" dt="2024-06-26T18:08:04.584" v="9608" actId="20577"/>
          <ac:spMkLst>
            <pc:docMk/>
            <pc:sldMk cId="303704860" sldId="256"/>
            <ac:spMk id="2" creationId="{FAE3F92E-F79E-AC16-C6DA-6077FF0012B4}"/>
          </ac:spMkLst>
        </pc:spChg>
        <pc:spChg chg="add del">
          <ac:chgData name="Nikki O'Keeffe" userId="4c0959b8bfacfebe" providerId="LiveId" clId="{FEDC4748-2E2A-441E-B52E-A95F45688416}" dt="2024-06-22T13:18:48.259" v="71" actId="26606"/>
          <ac:spMkLst>
            <pc:docMk/>
            <pc:sldMk cId="303704860" sldId="256"/>
            <ac:spMk id="9" creationId="{0DBF1ABE-8590-450D-BB49-BDDCCF3EEA9E}"/>
          </ac:spMkLst>
        </pc:spChg>
        <pc:spChg chg="add del">
          <ac:chgData name="Nikki O'Keeffe" userId="4c0959b8bfacfebe" providerId="LiveId" clId="{FEDC4748-2E2A-441E-B52E-A95F45688416}" dt="2024-06-22T13:18:48.259" v="71" actId="26606"/>
          <ac:spMkLst>
            <pc:docMk/>
            <pc:sldMk cId="303704860" sldId="256"/>
            <ac:spMk id="11" creationId="{C7D887A3-61AD-4674-BC53-8DFA8CF7B410}"/>
          </ac:spMkLst>
        </pc:spChg>
        <pc:spChg chg="add del">
          <ac:chgData name="Nikki O'Keeffe" userId="4c0959b8bfacfebe" providerId="LiveId" clId="{FEDC4748-2E2A-441E-B52E-A95F45688416}" dt="2024-06-22T13:18:48.259" v="71" actId="26606"/>
          <ac:spMkLst>
            <pc:docMk/>
            <pc:sldMk cId="303704860" sldId="256"/>
            <ac:spMk id="13" creationId="{479F0FB3-8461-462D-84A2-53106FBF4E5B}"/>
          </ac:spMkLst>
        </pc:spChg>
        <pc:spChg chg="add del">
          <ac:chgData name="Nikki O'Keeffe" userId="4c0959b8bfacfebe" providerId="LiveId" clId="{FEDC4748-2E2A-441E-B52E-A95F45688416}" dt="2024-06-22T13:18:48.259" v="71" actId="26606"/>
          <ac:spMkLst>
            <pc:docMk/>
            <pc:sldMk cId="303704860" sldId="256"/>
            <ac:spMk id="15" creationId="{11E3C311-4E8A-45D9-97BF-07F5FD346974}"/>
          </ac:spMkLst>
        </pc:spChg>
        <pc:spChg chg="add del">
          <ac:chgData name="Nikki O'Keeffe" userId="4c0959b8bfacfebe" providerId="LiveId" clId="{FEDC4748-2E2A-441E-B52E-A95F45688416}" dt="2024-06-22T13:18:48.243" v="70" actId="26606"/>
          <ac:spMkLst>
            <pc:docMk/>
            <pc:sldMk cId="303704860" sldId="256"/>
            <ac:spMk id="20" creationId="{E217F32C-75AA-4B97-ADFB-5E2C3C7ECBCF}"/>
          </ac:spMkLst>
        </pc:spChg>
        <pc:spChg chg="add del">
          <ac:chgData name="Nikki O'Keeffe" userId="4c0959b8bfacfebe" providerId="LiveId" clId="{FEDC4748-2E2A-441E-B52E-A95F45688416}" dt="2024-06-22T13:18:48.243" v="70" actId="26606"/>
          <ac:spMkLst>
            <pc:docMk/>
            <pc:sldMk cId="303704860" sldId="256"/>
            <ac:spMk id="22" creationId="{4D76AAEA-AF3A-4616-9F99-E9AA131A51F5}"/>
          </ac:spMkLst>
        </pc:spChg>
        <pc:spChg chg="add">
          <ac:chgData name="Nikki O'Keeffe" userId="4c0959b8bfacfebe" providerId="LiveId" clId="{FEDC4748-2E2A-441E-B52E-A95F45688416}" dt="2024-06-22T13:18:48.259" v="71" actId="26606"/>
          <ac:spMkLst>
            <pc:docMk/>
            <pc:sldMk cId="303704860" sldId="256"/>
            <ac:spMk id="24" creationId="{7539A79B-DFBA-4781-B0DE-4044B072261B}"/>
          </ac:spMkLst>
        </pc:spChg>
        <pc:spChg chg="add">
          <ac:chgData name="Nikki O'Keeffe" userId="4c0959b8bfacfebe" providerId="LiveId" clId="{FEDC4748-2E2A-441E-B52E-A95F45688416}" dt="2024-06-22T13:18:48.259" v="71" actId="26606"/>
          <ac:spMkLst>
            <pc:docMk/>
            <pc:sldMk cId="303704860" sldId="256"/>
            <ac:spMk id="25" creationId="{F3E416D2-D994-4F7A-8F62-B28B11BEBA65}"/>
          </ac:spMkLst>
        </pc:spChg>
        <pc:spChg chg="add">
          <ac:chgData name="Nikki O'Keeffe" userId="4c0959b8bfacfebe" providerId="LiveId" clId="{FEDC4748-2E2A-441E-B52E-A95F45688416}" dt="2024-06-22T13:18:48.259" v="71" actId="26606"/>
          <ac:spMkLst>
            <pc:docMk/>
            <pc:sldMk cId="303704860" sldId="256"/>
            <ac:spMk id="26" creationId="{3D8EFB43-661E-4B15-BA65-39CC17EF7192}"/>
          </ac:spMkLst>
        </pc:spChg>
        <pc:spChg chg="add">
          <ac:chgData name="Nikki O'Keeffe" userId="4c0959b8bfacfebe" providerId="LiveId" clId="{FEDC4748-2E2A-441E-B52E-A95F45688416}" dt="2024-06-22T13:18:48.259" v="71" actId="26606"/>
          <ac:spMkLst>
            <pc:docMk/>
            <pc:sldMk cId="303704860" sldId="256"/>
            <ac:spMk id="27" creationId="{746D3498-BB0C-4BBC-957B-FC6466C8043A}"/>
          </ac:spMkLst>
        </pc:spChg>
        <pc:picChg chg="mod">
          <ac:chgData name="Nikki O'Keeffe" userId="4c0959b8bfacfebe" providerId="LiveId" clId="{FEDC4748-2E2A-441E-B52E-A95F45688416}" dt="2024-06-22T13:24:25.561" v="92" actId="1076"/>
          <ac:picMkLst>
            <pc:docMk/>
            <pc:sldMk cId="303704860" sldId="256"/>
            <ac:picMk id="4" creationId="{AE8D91F0-0B4C-D6B7-92C1-71C994B7F604}"/>
          </ac:picMkLst>
        </pc:picChg>
      </pc:sldChg>
      <pc:sldChg chg="addSp delSp modSp del mod ord setBg addAnim">
        <pc:chgData name="Nikki O'Keeffe" userId="4c0959b8bfacfebe" providerId="LiveId" clId="{FEDC4748-2E2A-441E-B52E-A95F45688416}" dt="2024-06-26T18:20:14.283" v="9708" actId="47"/>
        <pc:sldMkLst>
          <pc:docMk/>
          <pc:sldMk cId="2798382847" sldId="257"/>
        </pc:sldMkLst>
        <pc:spChg chg="mod">
          <ac:chgData name="Nikki O'Keeffe" userId="4c0959b8bfacfebe" providerId="LiveId" clId="{FEDC4748-2E2A-441E-B52E-A95F45688416}" dt="2024-06-22T13:31:24.876" v="724" actId="20577"/>
          <ac:spMkLst>
            <pc:docMk/>
            <pc:sldMk cId="2798382847" sldId="257"/>
            <ac:spMk id="2" creationId="{3624FAE6-AF73-2A19-03A0-92D70F053B0F}"/>
          </ac:spMkLst>
        </pc:spChg>
        <pc:spChg chg="del mod">
          <ac:chgData name="Nikki O'Keeffe" userId="4c0959b8bfacfebe" providerId="LiveId" clId="{FEDC4748-2E2A-441E-B52E-A95F45688416}" dt="2024-06-22T13:15:29.763" v="52" actId="21"/>
          <ac:spMkLst>
            <pc:docMk/>
            <pc:sldMk cId="2798382847" sldId="257"/>
            <ac:spMk id="3" creationId="{3287ABA7-B04D-E633-9DD3-C257E7BAB82A}"/>
          </ac:spMkLst>
        </pc:spChg>
        <pc:spChg chg="add del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10" creationId="{8181FC64-B306-4821-98E2-780662EFC486}"/>
          </ac:spMkLst>
        </pc:spChg>
        <pc:spChg chg="add del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12" creationId="{5871FC61-DD4E-47D4-81FD-8A7E7D12B371}"/>
          </ac:spMkLst>
        </pc:spChg>
        <pc:spChg chg="add del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14" creationId="{829A1E2C-5AC8-40FC-99E9-832069D39792}"/>
          </ac:spMkLst>
        </pc:spChg>
        <pc:spChg chg="add del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16" creationId="{55C54A75-E44A-4147-B9D0-FF46CFD31612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21" creationId="{9B0F7D69-D93C-4C38-A23D-76E000D691CD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23" creationId="{8CD419D4-EA9D-42D9-BF62-B07F0B7B672B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25" creationId="{1C6FEC9B-9608-4181-A9E5-A1B80E72021C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27" creationId="{AB1564ED-F26F-451D-97D6-A6EC3E83FD55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29" creationId="{0CA184B6-3482-4F43-87F0-BC765DCFD8A8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31" creationId="{6C869923-8380-4244-9548-802C330638A0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33" creationId="{C06255F2-BC67-4DDE-B34E-AC4BA21838CC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35" creationId="{55169443-FCCD-4C0A-8C69-18CD3FA0968D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37" creationId="{0DBF1ABE-8590-450D-BB49-BDDCCF3EEA9E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39" creationId="{C7D887A3-61AD-4674-BC53-8DFA8CF7B410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41" creationId="{479F0FB3-8461-462D-84A2-53106FBF4E5B}"/>
          </ac:spMkLst>
        </pc:spChg>
        <pc:spChg chg="add">
          <ac:chgData name="Nikki O'Keeffe" userId="4c0959b8bfacfebe" providerId="LiveId" clId="{FEDC4748-2E2A-441E-B52E-A95F45688416}" dt="2024-06-22T13:16:40.061" v="67" actId="26606"/>
          <ac:spMkLst>
            <pc:docMk/>
            <pc:sldMk cId="2798382847" sldId="257"/>
            <ac:spMk id="43" creationId="{11E3C311-4E8A-45D9-97BF-07F5FD346974}"/>
          </ac:spMkLst>
        </pc:spChg>
        <pc:picChg chg="add mod">
          <ac:chgData name="Nikki O'Keeffe" userId="4c0959b8bfacfebe" providerId="LiveId" clId="{FEDC4748-2E2A-441E-B52E-A95F45688416}" dt="2024-06-22T13:16:40.061" v="67" actId="26606"/>
          <ac:picMkLst>
            <pc:docMk/>
            <pc:sldMk cId="2798382847" sldId="257"/>
            <ac:picMk id="5" creationId="{31BF182C-1E08-FC3D-2629-22AE54203896}"/>
          </ac:picMkLst>
        </pc:picChg>
      </pc:sldChg>
      <pc:sldChg chg="del">
        <pc:chgData name="Nikki O'Keeffe" userId="4c0959b8bfacfebe" providerId="LiveId" clId="{FEDC4748-2E2A-441E-B52E-A95F45688416}" dt="2024-06-26T18:20:22.535" v="9711" actId="47"/>
        <pc:sldMkLst>
          <pc:docMk/>
          <pc:sldMk cId="3837106243" sldId="258"/>
        </pc:sldMkLst>
      </pc:sldChg>
      <pc:sldChg chg="del">
        <pc:chgData name="Nikki O'Keeffe" userId="4c0959b8bfacfebe" providerId="LiveId" clId="{FEDC4748-2E2A-441E-B52E-A95F45688416}" dt="2024-06-26T18:20:27.055" v="9716" actId="47"/>
        <pc:sldMkLst>
          <pc:docMk/>
          <pc:sldMk cId="3996332249" sldId="259"/>
        </pc:sldMkLst>
      </pc:sldChg>
      <pc:sldChg chg="del">
        <pc:chgData name="Nikki O'Keeffe" userId="4c0959b8bfacfebe" providerId="LiveId" clId="{FEDC4748-2E2A-441E-B52E-A95F45688416}" dt="2024-06-26T18:20:24.133" v="9712" actId="47"/>
        <pc:sldMkLst>
          <pc:docMk/>
          <pc:sldMk cId="447410854" sldId="260"/>
        </pc:sldMkLst>
      </pc:sldChg>
      <pc:sldChg chg="del">
        <pc:chgData name="Nikki O'Keeffe" userId="4c0959b8bfacfebe" providerId="LiveId" clId="{FEDC4748-2E2A-441E-B52E-A95F45688416}" dt="2024-06-26T18:20:24.845" v="9713" actId="47"/>
        <pc:sldMkLst>
          <pc:docMk/>
          <pc:sldMk cId="3133211534" sldId="261"/>
        </pc:sldMkLst>
      </pc:sldChg>
      <pc:sldChg chg="del">
        <pc:chgData name="Nikki O'Keeffe" userId="4c0959b8bfacfebe" providerId="LiveId" clId="{FEDC4748-2E2A-441E-B52E-A95F45688416}" dt="2024-06-26T18:20:25.560" v="9714" actId="47"/>
        <pc:sldMkLst>
          <pc:docMk/>
          <pc:sldMk cId="97837794" sldId="262"/>
        </pc:sldMkLst>
      </pc:sldChg>
      <pc:sldChg chg="del">
        <pc:chgData name="Nikki O'Keeffe" userId="4c0959b8bfacfebe" providerId="LiveId" clId="{FEDC4748-2E2A-441E-B52E-A95F45688416}" dt="2024-06-26T18:20:26.284" v="9715" actId="47"/>
        <pc:sldMkLst>
          <pc:docMk/>
          <pc:sldMk cId="2582309239" sldId="263"/>
        </pc:sldMkLst>
      </pc:sldChg>
      <pc:sldChg chg="del ord">
        <pc:chgData name="Nikki O'Keeffe" userId="4c0959b8bfacfebe" providerId="LiveId" clId="{FEDC4748-2E2A-441E-B52E-A95F45688416}" dt="2024-06-22T16:45:09.459" v="5904" actId="47"/>
        <pc:sldMkLst>
          <pc:docMk/>
          <pc:sldMk cId="1724319185" sldId="265"/>
        </pc:sldMkLst>
      </pc:sldChg>
      <pc:sldChg chg="delSp modSp mod ord setBg">
        <pc:chgData name="Nikki O'Keeffe" userId="4c0959b8bfacfebe" providerId="LiveId" clId="{FEDC4748-2E2A-441E-B52E-A95F45688416}" dt="2024-06-26T18:24:10.002" v="9767" actId="1076"/>
        <pc:sldMkLst>
          <pc:docMk/>
          <pc:sldMk cId="487029268" sldId="266"/>
        </pc:sldMkLst>
        <pc:spChg chg="del">
          <ac:chgData name="Nikki O'Keeffe" userId="4c0959b8bfacfebe" providerId="LiveId" clId="{FEDC4748-2E2A-441E-B52E-A95F45688416}" dt="2024-06-22T16:44:30.755" v="5903" actId="21"/>
          <ac:spMkLst>
            <pc:docMk/>
            <pc:sldMk cId="487029268" sldId="266"/>
            <ac:spMk id="5" creationId="{552D4DDC-368C-EC41-8A5A-57D27ED12FEC}"/>
          </ac:spMkLst>
        </pc:spChg>
        <pc:spChg chg="del">
          <ac:chgData name="Nikki O'Keeffe" userId="4c0959b8bfacfebe" providerId="LiveId" clId="{FEDC4748-2E2A-441E-B52E-A95F45688416}" dt="2024-06-22T16:44:21.098" v="5900" actId="21"/>
          <ac:spMkLst>
            <pc:docMk/>
            <pc:sldMk cId="487029268" sldId="266"/>
            <ac:spMk id="8" creationId="{ED632F73-589B-8529-F1BA-C2EA170A4000}"/>
          </ac:spMkLst>
        </pc:spChg>
        <pc:graphicFrameChg chg="mod">
          <ac:chgData name="Nikki O'Keeffe" userId="4c0959b8bfacfebe" providerId="LiveId" clId="{FEDC4748-2E2A-441E-B52E-A95F45688416}" dt="2024-06-26T18:24:10.002" v="9767" actId="1076"/>
          <ac:graphicFrameMkLst>
            <pc:docMk/>
            <pc:sldMk cId="487029268" sldId="266"/>
            <ac:graphicFrameMk id="4" creationId="{4185EC0B-AD51-6F95-D3FE-9E846A4507BA}"/>
          </ac:graphicFrameMkLst>
        </pc:graphicFrameChg>
        <pc:picChg chg="del">
          <ac:chgData name="Nikki O'Keeffe" userId="4c0959b8bfacfebe" providerId="LiveId" clId="{FEDC4748-2E2A-441E-B52E-A95F45688416}" dt="2024-06-22T16:44:25.508" v="5902" actId="478"/>
          <ac:picMkLst>
            <pc:docMk/>
            <pc:sldMk cId="487029268" sldId="266"/>
            <ac:picMk id="3" creationId="{7AC339CE-69CB-3C35-8817-A6313AED98C4}"/>
          </ac:picMkLst>
        </pc:picChg>
        <pc:picChg chg="del">
          <ac:chgData name="Nikki O'Keeffe" userId="4c0959b8bfacfebe" providerId="LiveId" clId="{FEDC4748-2E2A-441E-B52E-A95F45688416}" dt="2024-06-22T16:44:23.458" v="5901" actId="478"/>
          <ac:picMkLst>
            <pc:docMk/>
            <pc:sldMk cId="487029268" sldId="266"/>
            <ac:picMk id="7" creationId="{E199088C-FB4A-6DFC-85CB-425E9617C5C0}"/>
          </ac:picMkLst>
        </pc:picChg>
      </pc:sldChg>
      <pc:sldChg chg="modSp del mod ord">
        <pc:chgData name="Nikki O'Keeffe" userId="4c0959b8bfacfebe" providerId="LiveId" clId="{FEDC4748-2E2A-441E-B52E-A95F45688416}" dt="2024-06-23T15:28:47.734" v="6103" actId="2696"/>
        <pc:sldMkLst>
          <pc:docMk/>
          <pc:sldMk cId="4094226584" sldId="267"/>
        </pc:sldMkLst>
        <pc:spChg chg="mod">
          <ac:chgData name="Nikki O'Keeffe" userId="4c0959b8bfacfebe" providerId="LiveId" clId="{FEDC4748-2E2A-441E-B52E-A95F45688416}" dt="2024-06-22T14:08:16.736" v="1323" actId="20577"/>
          <ac:spMkLst>
            <pc:docMk/>
            <pc:sldMk cId="4094226584" sldId="267"/>
            <ac:spMk id="2" creationId="{3624FAE6-AF73-2A19-03A0-92D70F053B0F}"/>
          </ac:spMkLst>
        </pc:spChg>
        <pc:spChg chg="mod">
          <ac:chgData name="Nikki O'Keeffe" userId="4c0959b8bfacfebe" providerId="LiveId" clId="{FEDC4748-2E2A-441E-B52E-A95F45688416}" dt="2024-06-22T14:47:02.796" v="3762" actId="20577"/>
          <ac:spMkLst>
            <pc:docMk/>
            <pc:sldMk cId="4094226584" sldId="267"/>
            <ac:spMk id="3" creationId="{3287ABA7-B04D-E633-9DD3-C257E7BAB82A}"/>
          </ac:spMkLst>
        </pc:spChg>
      </pc:sldChg>
      <pc:sldChg chg="addSp delSp modSp mod ord setBg">
        <pc:chgData name="Nikki O'Keeffe" userId="4c0959b8bfacfebe" providerId="LiveId" clId="{FEDC4748-2E2A-441E-B52E-A95F45688416}" dt="2024-06-26T18:18:13.210" v="9707" actId="478"/>
        <pc:sldMkLst>
          <pc:docMk/>
          <pc:sldMk cId="3104719312" sldId="268"/>
        </pc:sldMkLst>
        <pc:spChg chg="mod">
          <ac:chgData name="Nikki O'Keeffe" userId="4c0959b8bfacfebe" providerId="LiveId" clId="{FEDC4748-2E2A-441E-B52E-A95F45688416}" dt="2024-06-22T15:43:36.584" v="4923" actId="26606"/>
          <ac:spMkLst>
            <pc:docMk/>
            <pc:sldMk cId="3104719312" sldId="268"/>
            <ac:spMk id="2" creationId="{BB5FD3E5-5628-1691-B2D6-92044EEB092F}"/>
          </ac:spMkLst>
        </pc:spChg>
        <pc:spChg chg="mod">
          <ac:chgData name="Nikki O'Keeffe" userId="4c0959b8bfacfebe" providerId="LiveId" clId="{FEDC4748-2E2A-441E-B52E-A95F45688416}" dt="2024-06-26T18:18:12.506" v="9706" actId="20577"/>
          <ac:spMkLst>
            <pc:docMk/>
            <pc:sldMk cId="3104719312" sldId="268"/>
            <ac:spMk id="3" creationId="{9DE6868F-52F3-C8B5-69FB-AF98A5019A86}"/>
          </ac:spMkLst>
        </pc:spChg>
        <pc:spChg chg="add del">
          <ac:chgData name="Nikki O'Keeffe" userId="4c0959b8bfacfebe" providerId="LiveId" clId="{FEDC4748-2E2A-441E-B52E-A95F45688416}" dt="2024-06-22T15:43:36.584" v="4923" actId="26606"/>
          <ac:spMkLst>
            <pc:docMk/>
            <pc:sldMk cId="3104719312" sldId="268"/>
            <ac:spMk id="11" creationId="{8181FC64-B306-4821-98E2-780662EFC486}"/>
          </ac:spMkLst>
        </pc:spChg>
        <pc:spChg chg="add del">
          <ac:chgData name="Nikki O'Keeffe" userId="4c0959b8bfacfebe" providerId="LiveId" clId="{FEDC4748-2E2A-441E-B52E-A95F45688416}" dt="2024-06-22T15:43:36.584" v="4923" actId="26606"/>
          <ac:spMkLst>
            <pc:docMk/>
            <pc:sldMk cId="3104719312" sldId="268"/>
            <ac:spMk id="13" creationId="{5871FC61-DD4E-47D4-81FD-8A7E7D12B371}"/>
          </ac:spMkLst>
        </pc:spChg>
        <pc:spChg chg="add del">
          <ac:chgData name="Nikki O'Keeffe" userId="4c0959b8bfacfebe" providerId="LiveId" clId="{FEDC4748-2E2A-441E-B52E-A95F45688416}" dt="2024-06-22T15:43:36.584" v="4923" actId="26606"/>
          <ac:spMkLst>
            <pc:docMk/>
            <pc:sldMk cId="3104719312" sldId="268"/>
            <ac:spMk id="15" creationId="{8B598134-D292-43E6-9C55-117198046913}"/>
          </ac:spMkLst>
        </pc:spChg>
        <pc:spChg chg="add del">
          <ac:chgData name="Nikki O'Keeffe" userId="4c0959b8bfacfebe" providerId="LiveId" clId="{FEDC4748-2E2A-441E-B52E-A95F45688416}" dt="2024-06-22T15:43:36.584" v="4923" actId="26606"/>
          <ac:spMkLst>
            <pc:docMk/>
            <pc:sldMk cId="3104719312" sldId="268"/>
            <ac:spMk id="17" creationId="{829A1E2C-5AC8-40FC-99E9-832069D39792}"/>
          </ac:spMkLst>
        </pc:spChg>
        <pc:spChg chg="add del">
          <ac:chgData name="Nikki O'Keeffe" userId="4c0959b8bfacfebe" providerId="LiveId" clId="{FEDC4748-2E2A-441E-B52E-A95F45688416}" dt="2024-06-22T15:43:27.277" v="4917" actId="26606"/>
          <ac:spMkLst>
            <pc:docMk/>
            <pc:sldMk cId="3104719312" sldId="268"/>
            <ac:spMk id="22" creationId="{8181FC64-B306-4821-98E2-780662EFC486}"/>
          </ac:spMkLst>
        </pc:spChg>
        <pc:spChg chg="add del">
          <ac:chgData name="Nikki O'Keeffe" userId="4c0959b8bfacfebe" providerId="LiveId" clId="{FEDC4748-2E2A-441E-B52E-A95F45688416}" dt="2024-06-22T15:43:27.277" v="4917" actId="26606"/>
          <ac:spMkLst>
            <pc:docMk/>
            <pc:sldMk cId="3104719312" sldId="268"/>
            <ac:spMk id="24" creationId="{5871FC61-DD4E-47D4-81FD-8A7E7D12B371}"/>
          </ac:spMkLst>
        </pc:spChg>
        <pc:spChg chg="add del">
          <ac:chgData name="Nikki O'Keeffe" userId="4c0959b8bfacfebe" providerId="LiveId" clId="{FEDC4748-2E2A-441E-B52E-A95F45688416}" dt="2024-06-22T15:43:27.277" v="4917" actId="26606"/>
          <ac:spMkLst>
            <pc:docMk/>
            <pc:sldMk cId="3104719312" sldId="268"/>
            <ac:spMk id="26" creationId="{8B598134-D292-43E6-9C55-117198046913}"/>
          </ac:spMkLst>
        </pc:spChg>
        <pc:spChg chg="add del">
          <ac:chgData name="Nikki O'Keeffe" userId="4c0959b8bfacfebe" providerId="LiveId" clId="{FEDC4748-2E2A-441E-B52E-A95F45688416}" dt="2024-06-22T15:43:27.277" v="4917" actId="26606"/>
          <ac:spMkLst>
            <pc:docMk/>
            <pc:sldMk cId="3104719312" sldId="268"/>
            <ac:spMk id="28" creationId="{829A1E2C-5AC8-40FC-99E9-832069D39792}"/>
          </ac:spMkLst>
        </pc:spChg>
        <pc:spChg chg="add del">
          <ac:chgData name="Nikki O'Keeffe" userId="4c0959b8bfacfebe" providerId="LiveId" clId="{FEDC4748-2E2A-441E-B52E-A95F45688416}" dt="2024-06-22T15:43:33.851" v="4919" actId="26606"/>
          <ac:spMkLst>
            <pc:docMk/>
            <pc:sldMk cId="3104719312" sldId="268"/>
            <ac:spMk id="30" creationId="{49BB7E9A-6937-4BF0-9F51-A20F197B550F}"/>
          </ac:spMkLst>
        </pc:spChg>
        <pc:spChg chg="add del">
          <ac:chgData name="Nikki O'Keeffe" userId="4c0959b8bfacfebe" providerId="LiveId" clId="{FEDC4748-2E2A-441E-B52E-A95F45688416}" dt="2024-06-22T15:43:33.851" v="4919" actId="26606"/>
          <ac:spMkLst>
            <pc:docMk/>
            <pc:sldMk cId="3104719312" sldId="268"/>
            <ac:spMk id="31" creationId="{E0939753-89D7-48A8-8441-B9FF25CE8A7E}"/>
          </ac:spMkLst>
        </pc:spChg>
        <pc:spChg chg="add del">
          <ac:chgData name="Nikki O'Keeffe" userId="4c0959b8bfacfebe" providerId="LiveId" clId="{FEDC4748-2E2A-441E-B52E-A95F45688416}" dt="2024-06-22T15:43:33.851" v="4919" actId="26606"/>
          <ac:spMkLst>
            <pc:docMk/>
            <pc:sldMk cId="3104719312" sldId="268"/>
            <ac:spMk id="32" creationId="{9F5CCFC5-858F-4B45-9B10-D49DD0280D20}"/>
          </ac:spMkLst>
        </pc:spChg>
        <pc:spChg chg="add del">
          <ac:chgData name="Nikki O'Keeffe" userId="4c0959b8bfacfebe" providerId="LiveId" clId="{FEDC4748-2E2A-441E-B52E-A95F45688416}" dt="2024-06-22T15:43:33.851" v="4919" actId="26606"/>
          <ac:spMkLst>
            <pc:docMk/>
            <pc:sldMk cId="3104719312" sldId="268"/>
            <ac:spMk id="33" creationId="{2348ECDC-D455-4B71-90F6-2ECC12B7983B}"/>
          </ac:spMkLst>
        </pc:spChg>
        <pc:picChg chg="add del mod">
          <ac:chgData name="Nikki O'Keeffe" userId="4c0959b8bfacfebe" providerId="LiveId" clId="{FEDC4748-2E2A-441E-B52E-A95F45688416}" dt="2024-06-22T14:57:26.336" v="3951" actId="21"/>
          <ac:picMkLst>
            <pc:docMk/>
            <pc:sldMk cId="3104719312" sldId="268"/>
            <ac:picMk id="5" creationId="{8BDA93F7-D258-5857-C4FF-0C4B5C7FF882}"/>
          </ac:picMkLst>
        </pc:picChg>
        <pc:picChg chg="add del mod ord">
          <ac:chgData name="Nikki O'Keeffe" userId="4c0959b8bfacfebe" providerId="LiveId" clId="{FEDC4748-2E2A-441E-B52E-A95F45688416}" dt="2024-06-26T18:18:13.210" v="9707" actId="478"/>
          <ac:picMkLst>
            <pc:docMk/>
            <pc:sldMk cId="3104719312" sldId="268"/>
            <ac:picMk id="6" creationId="{A49EA3C9-C845-311C-7806-4FADD2D82BDB}"/>
          </ac:picMkLst>
        </pc:picChg>
      </pc:sldChg>
      <pc:sldChg chg="addSp delSp modSp mod ord setBg modNotesTx">
        <pc:chgData name="Nikki O'Keeffe" userId="4c0959b8bfacfebe" providerId="LiveId" clId="{FEDC4748-2E2A-441E-B52E-A95F45688416}" dt="2024-06-23T16:13:33.034" v="6363" actId="1076"/>
        <pc:sldMkLst>
          <pc:docMk/>
          <pc:sldMk cId="1262303069" sldId="269"/>
        </pc:sldMkLst>
        <pc:spChg chg="del mod">
          <ac:chgData name="Nikki O'Keeffe" userId="4c0959b8bfacfebe" providerId="LiveId" clId="{FEDC4748-2E2A-441E-B52E-A95F45688416}" dt="2024-06-23T15:37:36.752" v="6283" actId="21"/>
          <ac:spMkLst>
            <pc:docMk/>
            <pc:sldMk cId="1262303069" sldId="269"/>
            <ac:spMk id="2" creationId="{BB5FD3E5-5628-1691-B2D6-92044EEB092F}"/>
          </ac:spMkLst>
        </pc:spChg>
        <pc:spChg chg="del mod">
          <ac:chgData name="Nikki O'Keeffe" userId="4c0959b8bfacfebe" providerId="LiveId" clId="{FEDC4748-2E2A-441E-B52E-A95F45688416}" dt="2024-06-23T16:11:43.818" v="6344" actId="21"/>
          <ac:spMkLst>
            <pc:docMk/>
            <pc:sldMk cId="1262303069" sldId="269"/>
            <ac:spMk id="3" creationId="{9DE6868F-52F3-C8B5-69FB-AF98A5019A86}"/>
          </ac:spMkLst>
        </pc:spChg>
        <pc:spChg chg="add del mod">
          <ac:chgData name="Nikki O'Keeffe" userId="4c0959b8bfacfebe" providerId="LiveId" clId="{FEDC4748-2E2A-441E-B52E-A95F45688416}" dt="2024-06-23T16:12:09.276" v="6352" actId="21"/>
          <ac:spMkLst>
            <pc:docMk/>
            <pc:sldMk cId="1262303069" sldId="269"/>
            <ac:spMk id="9" creationId="{7E479E2E-B1A0-1657-F175-98435B0D5D76}"/>
          </ac:spMkLst>
        </pc:spChg>
        <pc:spChg chg="add del mod">
          <ac:chgData name="Nikki O'Keeffe" userId="4c0959b8bfacfebe" providerId="LiveId" clId="{FEDC4748-2E2A-441E-B52E-A95F45688416}" dt="2024-06-23T16:12:04.567" v="6351" actId="21"/>
          <ac:spMkLst>
            <pc:docMk/>
            <pc:sldMk cId="1262303069" sldId="269"/>
            <ac:spMk id="10" creationId="{9DE6868F-52F3-C8B5-69FB-AF98A5019A86}"/>
          </ac:spMkLst>
        </pc:spChg>
        <pc:picChg chg="add mod">
          <ac:chgData name="Nikki O'Keeffe" userId="4c0959b8bfacfebe" providerId="LiveId" clId="{FEDC4748-2E2A-441E-B52E-A95F45688416}" dt="2024-06-23T16:12:11.918" v="6353" actId="1076"/>
          <ac:picMkLst>
            <pc:docMk/>
            <pc:sldMk cId="1262303069" sldId="269"/>
            <ac:picMk id="5" creationId="{E1B861D9-05EA-E1ED-6761-F01B2385F587}"/>
          </ac:picMkLst>
        </pc:picChg>
        <pc:picChg chg="add mod">
          <ac:chgData name="Nikki O'Keeffe" userId="4c0959b8bfacfebe" providerId="LiveId" clId="{FEDC4748-2E2A-441E-B52E-A95F45688416}" dt="2024-06-23T16:13:33.034" v="6363" actId="1076"/>
          <ac:picMkLst>
            <pc:docMk/>
            <pc:sldMk cId="1262303069" sldId="269"/>
            <ac:picMk id="7" creationId="{A155CFEE-FBDB-F818-8700-78AB0CA5042F}"/>
          </ac:picMkLst>
        </pc:picChg>
        <pc:picChg chg="add mod">
          <ac:chgData name="Nikki O'Keeffe" userId="4c0959b8bfacfebe" providerId="LiveId" clId="{FEDC4748-2E2A-441E-B52E-A95F45688416}" dt="2024-06-23T15:37:40.513" v="6284" actId="1076"/>
          <ac:picMkLst>
            <pc:docMk/>
            <pc:sldMk cId="1262303069" sldId="269"/>
            <ac:picMk id="2050" creationId="{10774FBB-6845-2986-CD7E-B0281B42D3FC}"/>
          </ac:picMkLst>
        </pc:picChg>
        <pc:picChg chg="add del mod">
          <ac:chgData name="Nikki O'Keeffe" userId="4c0959b8bfacfebe" providerId="LiveId" clId="{FEDC4748-2E2A-441E-B52E-A95F45688416}" dt="2024-06-23T15:57:17.591" v="6304" actId="478"/>
          <ac:picMkLst>
            <pc:docMk/>
            <pc:sldMk cId="1262303069" sldId="269"/>
            <ac:picMk id="2052" creationId="{A6A05CD0-E7C0-26CD-4138-403F04E3D935}"/>
          </ac:picMkLst>
        </pc:picChg>
        <pc:picChg chg="add del mod">
          <ac:chgData name="Nikki O'Keeffe" userId="4c0959b8bfacfebe" providerId="LiveId" clId="{FEDC4748-2E2A-441E-B52E-A95F45688416}" dt="2024-06-23T16:13:22.421" v="6360" actId="478"/>
          <ac:picMkLst>
            <pc:docMk/>
            <pc:sldMk cId="1262303069" sldId="269"/>
            <ac:picMk id="2054" creationId="{FC3A656B-D25D-A235-AA69-93B149A8B8FC}"/>
          </ac:picMkLst>
        </pc:picChg>
        <pc:picChg chg="add mod">
          <ac:chgData name="Nikki O'Keeffe" userId="4c0959b8bfacfebe" providerId="LiveId" clId="{FEDC4748-2E2A-441E-B52E-A95F45688416}" dt="2024-06-23T16:13:30.533" v="6362" actId="1076"/>
          <ac:picMkLst>
            <pc:docMk/>
            <pc:sldMk cId="1262303069" sldId="269"/>
            <ac:picMk id="2056" creationId="{B8CB0637-27D7-48E0-E846-801F064DAB59}"/>
          </ac:picMkLst>
        </pc:picChg>
        <pc:picChg chg="add mod">
          <ac:chgData name="Nikki O'Keeffe" userId="4c0959b8bfacfebe" providerId="LiveId" clId="{FEDC4748-2E2A-441E-B52E-A95F45688416}" dt="2024-06-23T16:13:14.399" v="6359" actId="1076"/>
          <ac:picMkLst>
            <pc:docMk/>
            <pc:sldMk cId="1262303069" sldId="269"/>
            <ac:picMk id="2058" creationId="{E4936718-1530-CD88-85F3-EED518DCBAE9}"/>
          </ac:picMkLst>
        </pc:picChg>
        <pc:picChg chg="add mod">
          <ac:chgData name="Nikki O'Keeffe" userId="4c0959b8bfacfebe" providerId="LiveId" clId="{FEDC4748-2E2A-441E-B52E-A95F45688416}" dt="2024-06-23T16:13:25.626" v="6361" actId="1076"/>
          <ac:picMkLst>
            <pc:docMk/>
            <pc:sldMk cId="1262303069" sldId="269"/>
            <ac:picMk id="2060" creationId="{0F712306-743C-16C6-97A1-40E98E3B922D}"/>
          </ac:picMkLst>
        </pc:picChg>
      </pc:sldChg>
      <pc:sldChg chg="modSp del mod">
        <pc:chgData name="Nikki O'Keeffe" userId="4c0959b8bfacfebe" providerId="LiveId" clId="{FEDC4748-2E2A-441E-B52E-A95F45688416}" dt="2024-06-26T18:20:28.823" v="9718" actId="47"/>
        <pc:sldMkLst>
          <pc:docMk/>
          <pc:sldMk cId="1528225342" sldId="270"/>
        </pc:sldMkLst>
        <pc:picChg chg="mod">
          <ac:chgData name="Nikki O'Keeffe" userId="4c0959b8bfacfebe" providerId="LiveId" clId="{FEDC4748-2E2A-441E-B52E-A95F45688416}" dt="2024-06-23T17:09:32.290" v="8142" actId="14100"/>
          <ac:picMkLst>
            <pc:docMk/>
            <pc:sldMk cId="1528225342" sldId="270"/>
            <ac:picMk id="9" creationId="{DFB7ACCB-BA48-0949-CE48-97410D971CB0}"/>
          </ac:picMkLst>
        </pc:picChg>
      </pc:sldChg>
      <pc:sldChg chg="del ord modNotesTx">
        <pc:chgData name="Nikki O'Keeffe" userId="4c0959b8bfacfebe" providerId="LiveId" clId="{FEDC4748-2E2A-441E-B52E-A95F45688416}" dt="2024-06-22T16:42:18.803" v="5896" actId="47"/>
        <pc:sldMkLst>
          <pc:docMk/>
          <pc:sldMk cId="3344337560" sldId="271"/>
        </pc:sldMkLst>
      </pc:sldChg>
      <pc:sldChg chg="del">
        <pc:chgData name="Nikki O'Keeffe" userId="4c0959b8bfacfebe" providerId="LiveId" clId="{FEDC4748-2E2A-441E-B52E-A95F45688416}" dt="2024-06-26T18:20:27.687" v="9717" actId="47"/>
        <pc:sldMkLst>
          <pc:docMk/>
          <pc:sldMk cId="2346571937" sldId="272"/>
        </pc:sldMkLst>
      </pc:sldChg>
      <pc:sldChg chg="modSp add del mod ord modNotesTx">
        <pc:chgData name="Nikki O'Keeffe" userId="4c0959b8bfacfebe" providerId="LiveId" clId="{FEDC4748-2E2A-441E-B52E-A95F45688416}" dt="2024-06-26T18:20:21.715" v="9710" actId="47"/>
        <pc:sldMkLst>
          <pc:docMk/>
          <pc:sldMk cId="2515113519" sldId="273"/>
        </pc:sldMkLst>
        <pc:spChg chg="mod">
          <ac:chgData name="Nikki O'Keeffe" userId="4c0959b8bfacfebe" providerId="LiveId" clId="{FEDC4748-2E2A-441E-B52E-A95F45688416}" dt="2024-06-22T14:09:22.925" v="1368" actId="20577"/>
          <ac:spMkLst>
            <pc:docMk/>
            <pc:sldMk cId="2515113519" sldId="273"/>
            <ac:spMk id="2" creationId="{3624FAE6-AF73-2A19-03A0-92D70F053B0F}"/>
          </ac:spMkLst>
        </pc:spChg>
        <pc:spChg chg="mod">
          <ac:chgData name="Nikki O'Keeffe" userId="4c0959b8bfacfebe" providerId="LiveId" clId="{FEDC4748-2E2A-441E-B52E-A95F45688416}" dt="2024-06-22T14:52:45.153" v="3948" actId="20577"/>
          <ac:spMkLst>
            <pc:docMk/>
            <pc:sldMk cId="2515113519" sldId="273"/>
            <ac:spMk id="3" creationId="{3287ABA7-B04D-E633-9DD3-C257E7BAB82A}"/>
          </ac:spMkLst>
        </pc:spChg>
      </pc:sldChg>
      <pc:sldChg chg="addSp delSp modSp add mod ord setBg">
        <pc:chgData name="Nikki O'Keeffe" userId="4c0959b8bfacfebe" providerId="LiveId" clId="{FEDC4748-2E2A-441E-B52E-A95F45688416}" dt="2024-06-26T18:23:04.789" v="9766" actId="20577"/>
        <pc:sldMkLst>
          <pc:docMk/>
          <pc:sldMk cId="2378338158" sldId="274"/>
        </pc:sldMkLst>
        <pc:spChg chg="mod ord">
          <ac:chgData name="Nikki O'Keeffe" userId="4c0959b8bfacfebe" providerId="LiveId" clId="{FEDC4748-2E2A-441E-B52E-A95F45688416}" dt="2024-06-23T17:25:56.997" v="8952" actId="26606"/>
          <ac:spMkLst>
            <pc:docMk/>
            <pc:sldMk cId="2378338158" sldId="274"/>
            <ac:spMk id="2" creationId="{3624FAE6-AF73-2A19-03A0-92D70F053B0F}"/>
          </ac:spMkLst>
        </pc:spChg>
        <pc:spChg chg="mod ord">
          <ac:chgData name="Nikki O'Keeffe" userId="4c0959b8bfacfebe" providerId="LiveId" clId="{FEDC4748-2E2A-441E-B52E-A95F45688416}" dt="2024-06-26T18:23:04.789" v="9766" actId="20577"/>
          <ac:spMkLst>
            <pc:docMk/>
            <pc:sldMk cId="2378338158" sldId="274"/>
            <ac:spMk id="3" creationId="{3287ABA7-B04D-E633-9DD3-C257E7BAB82A}"/>
          </ac:spMkLst>
        </pc:spChg>
        <pc:spChg chg="add del">
          <ac:chgData name="Nikki O'Keeffe" userId="4c0959b8bfacfebe" providerId="LiveId" clId="{FEDC4748-2E2A-441E-B52E-A95F45688416}" dt="2024-06-23T17:25:56.997" v="8952" actId="26606"/>
          <ac:spMkLst>
            <pc:docMk/>
            <pc:sldMk cId="2378338158" sldId="274"/>
            <ac:spMk id="11" creationId="{593B4D24-F4A8-4141-A20A-E0575D199633}"/>
          </ac:spMkLst>
        </pc:spChg>
        <pc:spChg chg="add del">
          <ac:chgData name="Nikki O'Keeffe" userId="4c0959b8bfacfebe" providerId="LiveId" clId="{FEDC4748-2E2A-441E-B52E-A95F45688416}" dt="2024-06-23T17:25:56.997" v="8952" actId="26606"/>
          <ac:spMkLst>
            <pc:docMk/>
            <pc:sldMk cId="2378338158" sldId="274"/>
            <ac:spMk id="13" creationId="{9F87E4D0-D347-4DA8-81D7-104733308B4B}"/>
          </ac:spMkLst>
        </pc:spChg>
        <pc:spChg chg="add del">
          <ac:chgData name="Nikki O'Keeffe" userId="4c0959b8bfacfebe" providerId="LiveId" clId="{FEDC4748-2E2A-441E-B52E-A95F45688416}" dt="2024-06-23T17:25:56.997" v="8952" actId="26606"/>
          <ac:spMkLst>
            <pc:docMk/>
            <pc:sldMk cId="2378338158" sldId="274"/>
            <ac:spMk id="15" creationId="{9DC9CEF6-58E1-4D78-BBBE-76F779AD9CF8}"/>
          </ac:spMkLst>
        </pc:spChg>
        <pc:spChg chg="add del">
          <ac:chgData name="Nikki O'Keeffe" userId="4c0959b8bfacfebe" providerId="LiveId" clId="{FEDC4748-2E2A-441E-B52E-A95F45688416}" dt="2024-06-23T17:25:56.997" v="8952" actId="26606"/>
          <ac:spMkLst>
            <pc:docMk/>
            <pc:sldMk cId="2378338158" sldId="274"/>
            <ac:spMk id="17" creationId="{47AF1248-67F7-4FEF-8D1D-FE33661A9CA9}"/>
          </ac:spMkLst>
        </pc:spChg>
        <pc:spChg chg="add del">
          <ac:chgData name="Nikki O'Keeffe" userId="4c0959b8bfacfebe" providerId="LiveId" clId="{FEDC4748-2E2A-441E-B52E-A95F45688416}" dt="2024-06-23T17:25:55.764" v="8950" actId="26606"/>
          <ac:spMkLst>
            <pc:docMk/>
            <pc:sldMk cId="2378338158" sldId="274"/>
            <ac:spMk id="22" creationId="{3D5FBB81-B61B-416A-8F5D-A8DDF62530F1}"/>
          </ac:spMkLst>
        </pc:spChg>
        <pc:spChg chg="add del">
          <ac:chgData name="Nikki O'Keeffe" userId="4c0959b8bfacfebe" providerId="LiveId" clId="{FEDC4748-2E2A-441E-B52E-A95F45688416}" dt="2024-06-23T17:25:55.764" v="8950" actId="26606"/>
          <ac:spMkLst>
            <pc:docMk/>
            <pc:sldMk cId="2378338158" sldId="274"/>
            <ac:spMk id="24" creationId="{40C0D7D4-D83D-4C58-87D1-955F0A9173D7}"/>
          </ac:spMkLst>
        </pc:spChg>
        <pc:spChg chg="add del">
          <ac:chgData name="Nikki O'Keeffe" userId="4c0959b8bfacfebe" providerId="LiveId" clId="{FEDC4748-2E2A-441E-B52E-A95F45688416}" dt="2024-06-23T17:25:55.764" v="8950" actId="26606"/>
          <ac:spMkLst>
            <pc:docMk/>
            <pc:sldMk cId="2378338158" sldId="274"/>
            <ac:spMk id="26" creationId="{0BA56A81-C9DD-4EBA-9E13-32FFB51CFD45}"/>
          </ac:spMkLst>
        </pc:spChg>
        <pc:spChg chg="add del">
          <ac:chgData name="Nikki O'Keeffe" userId="4c0959b8bfacfebe" providerId="LiveId" clId="{FEDC4748-2E2A-441E-B52E-A95F45688416}" dt="2024-06-23T17:25:55.764" v="8950" actId="26606"/>
          <ac:spMkLst>
            <pc:docMk/>
            <pc:sldMk cId="2378338158" sldId="274"/>
            <ac:spMk id="28" creationId="{15F9A324-404E-4C5D-AFF0-C5D0D84182B0}"/>
          </ac:spMkLst>
        </pc:spChg>
        <pc:picChg chg="add del mod">
          <ac:chgData name="Nikki O'Keeffe" userId="4c0959b8bfacfebe" providerId="LiveId" clId="{FEDC4748-2E2A-441E-B52E-A95F45688416}" dt="2024-06-23T17:25:16.416" v="8944" actId="478"/>
          <ac:picMkLst>
            <pc:docMk/>
            <pc:sldMk cId="2378338158" sldId="274"/>
            <ac:picMk id="4" creationId="{EBBA49EC-A813-E342-5280-100648B6224D}"/>
          </ac:picMkLst>
        </pc:picChg>
        <pc:picChg chg="add mod">
          <ac:chgData name="Nikki O'Keeffe" userId="4c0959b8bfacfebe" providerId="LiveId" clId="{FEDC4748-2E2A-441E-B52E-A95F45688416}" dt="2024-06-23T17:32:02.734" v="9271" actId="1076"/>
          <ac:picMkLst>
            <pc:docMk/>
            <pc:sldMk cId="2378338158" sldId="274"/>
            <ac:picMk id="6" creationId="{ADFFC990-51F9-3C1B-CF5A-967E817878EA}"/>
          </ac:picMkLst>
        </pc:picChg>
      </pc:sldChg>
      <pc:sldChg chg="addSp delSp modSp new mod ord setBg">
        <pc:chgData name="Nikki O'Keeffe" userId="4c0959b8bfacfebe" providerId="LiveId" clId="{FEDC4748-2E2A-441E-B52E-A95F45688416}" dt="2024-06-26T18:21:36.609" v="9721" actId="20577"/>
        <pc:sldMkLst>
          <pc:docMk/>
          <pc:sldMk cId="2725982277" sldId="275"/>
        </pc:sldMkLst>
        <pc:spChg chg="del">
          <ac:chgData name="Nikki O'Keeffe" userId="4c0959b8bfacfebe" providerId="LiveId" clId="{FEDC4748-2E2A-441E-B52E-A95F45688416}" dt="2024-06-22T14:57:18.340" v="3950" actId="21"/>
          <ac:spMkLst>
            <pc:docMk/>
            <pc:sldMk cId="2725982277" sldId="275"/>
            <ac:spMk id="2" creationId="{8714DCB9-C496-0305-74E6-53B9AD8745E2}"/>
          </ac:spMkLst>
        </pc:spChg>
        <pc:spChg chg="mod ord">
          <ac:chgData name="Nikki O'Keeffe" userId="4c0959b8bfacfebe" providerId="LiveId" clId="{FEDC4748-2E2A-441E-B52E-A95F45688416}" dt="2024-06-22T17:07:32.383" v="6094" actId="255"/>
          <ac:spMkLst>
            <pc:docMk/>
            <pc:sldMk cId="2725982277" sldId="275"/>
            <ac:spMk id="3" creationId="{002410F7-0599-16DE-3357-0D9DB445F4C8}"/>
          </ac:spMkLst>
        </pc:spChg>
        <pc:spChg chg="add mod">
          <ac:chgData name="Nikki O'Keeffe" userId="4c0959b8bfacfebe" providerId="LiveId" clId="{FEDC4748-2E2A-441E-B52E-A95F45688416}" dt="2024-06-22T15:18:19.839" v="4183" actId="122"/>
          <ac:spMkLst>
            <pc:docMk/>
            <pc:sldMk cId="2725982277" sldId="275"/>
            <ac:spMk id="8" creationId="{35DDE460-81ED-1F88-0320-AD479EF141CD}"/>
          </ac:spMkLst>
        </pc:spChg>
        <pc:spChg chg="add mod">
          <ac:chgData name="Nikki O'Keeffe" userId="4c0959b8bfacfebe" providerId="LiveId" clId="{FEDC4748-2E2A-441E-B52E-A95F45688416}" dt="2024-06-26T18:21:36.609" v="9721" actId="20577"/>
          <ac:spMkLst>
            <pc:docMk/>
            <pc:sldMk cId="2725982277" sldId="275"/>
            <ac:spMk id="9" creationId="{EDD03C28-99DD-E3B4-F6DF-F7C969AA9B22}"/>
          </ac:spMkLst>
        </pc:spChg>
        <pc:picChg chg="add mod">
          <ac:chgData name="Nikki O'Keeffe" userId="4c0959b8bfacfebe" providerId="LiveId" clId="{FEDC4748-2E2A-441E-B52E-A95F45688416}" dt="2024-06-22T14:58:13.343" v="3955" actId="207"/>
          <ac:picMkLst>
            <pc:docMk/>
            <pc:sldMk cId="2725982277" sldId="275"/>
            <ac:picMk id="5" creationId="{8BDA93F7-D258-5857-C4FF-0C4B5C7FF882}"/>
          </ac:picMkLst>
        </pc:picChg>
        <pc:picChg chg="add mod">
          <ac:chgData name="Nikki O'Keeffe" userId="4c0959b8bfacfebe" providerId="LiveId" clId="{FEDC4748-2E2A-441E-B52E-A95F45688416}" dt="2024-06-22T15:15:33.262" v="4148" actId="1076"/>
          <ac:picMkLst>
            <pc:docMk/>
            <pc:sldMk cId="2725982277" sldId="275"/>
            <ac:picMk id="6" creationId="{2416944C-535A-2CD7-6861-38AE16E17866}"/>
          </ac:picMkLst>
        </pc:picChg>
        <pc:picChg chg="add mod">
          <ac:chgData name="Nikki O'Keeffe" userId="4c0959b8bfacfebe" providerId="LiveId" clId="{FEDC4748-2E2A-441E-B52E-A95F45688416}" dt="2024-06-22T15:15:35.595" v="4149" actId="1076"/>
          <ac:picMkLst>
            <pc:docMk/>
            <pc:sldMk cId="2725982277" sldId="275"/>
            <ac:picMk id="7" creationId="{7DC2F337-1125-4B38-1102-19473E4CAC6D}"/>
          </ac:picMkLst>
        </pc:picChg>
        <pc:picChg chg="add del mod">
          <ac:chgData name="Nikki O'Keeffe" userId="4c0959b8bfacfebe" providerId="LiveId" clId="{FEDC4748-2E2A-441E-B52E-A95F45688416}" dt="2024-06-22T15:14:51.106" v="4143" actId="478"/>
          <ac:picMkLst>
            <pc:docMk/>
            <pc:sldMk cId="2725982277" sldId="275"/>
            <ac:picMk id="1026" creationId="{C71818DB-1253-685B-5808-F01F2021BB4A}"/>
          </ac:picMkLst>
        </pc:picChg>
      </pc:sldChg>
      <pc:sldChg chg="addSp delSp modSp add mod ord setBg">
        <pc:chgData name="Nikki O'Keeffe" userId="4c0959b8bfacfebe" providerId="LiveId" clId="{FEDC4748-2E2A-441E-B52E-A95F45688416}" dt="2024-06-26T18:15:54.053" v="9611" actId="6549"/>
        <pc:sldMkLst>
          <pc:docMk/>
          <pc:sldMk cId="24151158" sldId="276"/>
        </pc:sldMkLst>
        <pc:spChg chg="del">
          <ac:chgData name="Nikki O'Keeffe" userId="4c0959b8bfacfebe" providerId="LiveId" clId="{FEDC4748-2E2A-441E-B52E-A95F45688416}" dt="2024-06-23T15:24:52.863" v="6099" actId="21"/>
          <ac:spMkLst>
            <pc:docMk/>
            <pc:sldMk cId="24151158" sldId="276"/>
            <ac:spMk id="2" creationId="{BB5FD3E5-5628-1691-B2D6-92044EEB092F}"/>
          </ac:spMkLst>
        </pc:spChg>
        <pc:spChg chg="mod">
          <ac:chgData name="Nikki O'Keeffe" userId="4c0959b8bfacfebe" providerId="LiveId" clId="{FEDC4748-2E2A-441E-B52E-A95F45688416}" dt="2024-06-26T18:15:54.053" v="9611" actId="6549"/>
          <ac:spMkLst>
            <pc:docMk/>
            <pc:sldMk cId="24151158" sldId="276"/>
            <ac:spMk id="3" creationId="{9DE6868F-52F3-C8B5-69FB-AF98A5019A86}"/>
          </ac:spMkLst>
        </pc:spChg>
        <pc:spChg chg="add del mod">
          <ac:chgData name="Nikki O'Keeffe" userId="4c0959b8bfacfebe" providerId="LiveId" clId="{FEDC4748-2E2A-441E-B52E-A95F45688416}" dt="2024-06-23T15:25:16.561" v="6100" actId="21"/>
          <ac:spMkLst>
            <pc:docMk/>
            <pc:sldMk cId="24151158" sldId="276"/>
            <ac:spMk id="5" creationId="{B6F17D96-98A5-A466-59E2-6F502BB1417A}"/>
          </ac:spMkLst>
        </pc:spChg>
      </pc:sldChg>
      <pc:sldChg chg="add del mod">
        <pc:chgData name="Nikki O'Keeffe" userId="4c0959b8bfacfebe" providerId="LiveId" clId="{FEDC4748-2E2A-441E-B52E-A95F45688416}" dt="2024-06-22T15:57:32.372" v="4953" actId="47"/>
        <pc:sldMkLst>
          <pc:docMk/>
          <pc:sldMk cId="431139527" sldId="277"/>
        </pc:sldMkLst>
      </pc:sldChg>
      <pc:sldChg chg="addSp delSp modSp add mod ord modNotesTx">
        <pc:chgData name="Nikki O'Keeffe" userId="4c0959b8bfacfebe" providerId="LiveId" clId="{FEDC4748-2E2A-441E-B52E-A95F45688416}" dt="2024-06-23T17:26:08.920" v="8954" actId="27918"/>
        <pc:sldMkLst>
          <pc:docMk/>
          <pc:sldMk cId="2447682232" sldId="277"/>
        </pc:sldMkLst>
        <pc:spChg chg="del mod">
          <ac:chgData name="Nikki O'Keeffe" userId="4c0959b8bfacfebe" providerId="LiveId" clId="{FEDC4748-2E2A-441E-B52E-A95F45688416}" dt="2024-06-22T15:58:15.862" v="4962" actId="21"/>
          <ac:spMkLst>
            <pc:docMk/>
            <pc:sldMk cId="2447682232" sldId="277"/>
            <ac:spMk id="3" creationId="{002410F7-0599-16DE-3357-0D9DB445F4C8}"/>
          </ac:spMkLst>
        </pc:spChg>
        <pc:spChg chg="del">
          <ac:chgData name="Nikki O'Keeffe" userId="4c0959b8bfacfebe" providerId="LiveId" clId="{FEDC4748-2E2A-441E-B52E-A95F45688416}" dt="2024-06-22T15:58:02.791" v="4959" actId="21"/>
          <ac:spMkLst>
            <pc:docMk/>
            <pc:sldMk cId="2447682232" sldId="277"/>
            <ac:spMk id="8" creationId="{35DDE460-81ED-1F88-0320-AD479EF141CD}"/>
          </ac:spMkLst>
        </pc:spChg>
        <pc:spChg chg="del">
          <ac:chgData name="Nikki O'Keeffe" userId="4c0959b8bfacfebe" providerId="LiveId" clId="{FEDC4748-2E2A-441E-B52E-A95F45688416}" dt="2024-06-22T15:58:07.079" v="4960" actId="21"/>
          <ac:spMkLst>
            <pc:docMk/>
            <pc:sldMk cId="2447682232" sldId="277"/>
            <ac:spMk id="9" creationId="{EDD03C28-99DD-E3B4-F6DF-F7C969AA9B22}"/>
          </ac:spMkLst>
        </pc:spChg>
        <pc:spChg chg="add mod">
          <ac:chgData name="Nikki O'Keeffe" userId="4c0959b8bfacfebe" providerId="LiveId" clId="{FEDC4748-2E2A-441E-B52E-A95F45688416}" dt="2024-06-22T16:39:24.156" v="5890" actId="1076"/>
          <ac:spMkLst>
            <pc:docMk/>
            <pc:sldMk cId="2447682232" sldId="277"/>
            <ac:spMk id="10" creationId="{8F55AAB6-1D0E-C15B-64A1-56AE7A272423}"/>
          </ac:spMkLst>
        </pc:spChg>
        <pc:graphicFrameChg chg="add del mod">
          <ac:chgData name="Nikki O'Keeffe" userId="4c0959b8bfacfebe" providerId="LiveId" clId="{FEDC4748-2E2A-441E-B52E-A95F45688416}" dt="2024-06-22T16:25:31.597" v="5005" actId="21"/>
          <ac:graphicFrameMkLst>
            <pc:docMk/>
            <pc:sldMk cId="2447682232" sldId="277"/>
            <ac:graphicFrameMk id="2" creationId="{93F9E74D-A7E0-335D-5EFE-4495E7EDC9C1}"/>
          </ac:graphicFrameMkLst>
        </pc:graphicFrameChg>
        <pc:graphicFrameChg chg="add mod">
          <ac:chgData name="Nikki O'Keeffe" userId="4c0959b8bfacfebe" providerId="LiveId" clId="{FEDC4748-2E2A-441E-B52E-A95F45688416}" dt="2024-06-22T17:02:47.393" v="6033" actId="207"/>
          <ac:graphicFrameMkLst>
            <pc:docMk/>
            <pc:sldMk cId="2447682232" sldId="277"/>
            <ac:graphicFrameMk id="4" creationId="{93F9E74D-A7E0-335D-5EFE-4495E7EDC9C1}"/>
          </ac:graphicFrameMkLst>
        </pc:graphicFrameChg>
        <pc:picChg chg="del">
          <ac:chgData name="Nikki O'Keeffe" userId="4c0959b8bfacfebe" providerId="LiveId" clId="{FEDC4748-2E2A-441E-B52E-A95F45688416}" dt="2024-06-22T15:57:55.770" v="4957" actId="478"/>
          <ac:picMkLst>
            <pc:docMk/>
            <pc:sldMk cId="2447682232" sldId="277"/>
            <ac:picMk id="6" creationId="{2416944C-535A-2CD7-6861-38AE16E17866}"/>
          </ac:picMkLst>
        </pc:picChg>
        <pc:picChg chg="del">
          <ac:chgData name="Nikki O'Keeffe" userId="4c0959b8bfacfebe" providerId="LiveId" clId="{FEDC4748-2E2A-441E-B52E-A95F45688416}" dt="2024-06-22T15:57:57.857" v="4958" actId="478"/>
          <ac:picMkLst>
            <pc:docMk/>
            <pc:sldMk cId="2447682232" sldId="277"/>
            <ac:picMk id="7" creationId="{7DC2F337-1125-4B38-1102-19473E4CAC6D}"/>
          </ac:picMkLst>
        </pc:picChg>
      </pc:sldChg>
      <pc:sldChg chg="addSp delSp modSp add mod">
        <pc:chgData name="Nikki O'Keeffe" userId="4c0959b8bfacfebe" providerId="LiveId" clId="{FEDC4748-2E2A-441E-B52E-A95F45688416}" dt="2024-06-22T17:02:59.556" v="6034" actId="207"/>
        <pc:sldMkLst>
          <pc:docMk/>
          <pc:sldMk cId="1657185144" sldId="278"/>
        </pc:sldMkLst>
        <pc:graphicFrameChg chg="add mod">
          <ac:chgData name="Nikki O'Keeffe" userId="4c0959b8bfacfebe" providerId="LiveId" clId="{FEDC4748-2E2A-441E-B52E-A95F45688416}" dt="2024-06-22T17:02:59.556" v="6034" actId="207"/>
          <ac:graphicFrameMkLst>
            <pc:docMk/>
            <pc:sldMk cId="1657185144" sldId="278"/>
            <ac:graphicFrameMk id="2" creationId="{DD9F1E79-FAE2-795C-01B1-99A16050421E}"/>
          </ac:graphicFrameMkLst>
        </pc:graphicFrameChg>
        <pc:graphicFrameChg chg="del">
          <ac:chgData name="Nikki O'Keeffe" userId="4c0959b8bfacfebe" providerId="LiveId" clId="{FEDC4748-2E2A-441E-B52E-A95F45688416}" dt="2024-06-22T16:30:19.564" v="5256" actId="478"/>
          <ac:graphicFrameMkLst>
            <pc:docMk/>
            <pc:sldMk cId="1657185144" sldId="278"/>
            <ac:graphicFrameMk id="4" creationId="{93F9E74D-A7E0-335D-5EFE-4495E7EDC9C1}"/>
          </ac:graphicFrameMkLst>
        </pc:graphicFrameChg>
      </pc:sldChg>
      <pc:sldChg chg="add del ord">
        <pc:chgData name="Nikki O'Keeffe" userId="4c0959b8bfacfebe" providerId="LiveId" clId="{FEDC4748-2E2A-441E-B52E-A95F45688416}" dt="2024-06-26T18:20:19.632" v="9709" actId="47"/>
        <pc:sldMkLst>
          <pc:docMk/>
          <pc:sldMk cId="77251986" sldId="279"/>
        </pc:sldMkLst>
      </pc:sldChg>
      <pc:sldChg chg="addSp delSp modSp add mod">
        <pc:chgData name="Nikki O'Keeffe" userId="4c0959b8bfacfebe" providerId="LiveId" clId="{FEDC4748-2E2A-441E-B52E-A95F45688416}" dt="2024-06-22T17:04:36.478" v="6041" actId="1076"/>
        <pc:sldMkLst>
          <pc:docMk/>
          <pc:sldMk cId="2037683270" sldId="280"/>
        </pc:sldMkLst>
        <pc:spChg chg="add mod">
          <ac:chgData name="Nikki O'Keeffe" userId="4c0959b8bfacfebe" providerId="LiveId" clId="{FEDC4748-2E2A-441E-B52E-A95F45688416}" dt="2024-06-22T17:04:36.478" v="6041" actId="1076"/>
          <ac:spMkLst>
            <pc:docMk/>
            <pc:sldMk cId="2037683270" sldId="280"/>
            <ac:spMk id="7" creationId="{2356BCB1-626E-033D-EB95-F8433C55E207}"/>
          </ac:spMkLst>
        </pc:spChg>
        <pc:graphicFrameChg chg="del">
          <ac:chgData name="Nikki O'Keeffe" userId="4c0959b8bfacfebe" providerId="LiveId" clId="{FEDC4748-2E2A-441E-B52E-A95F45688416}" dt="2024-06-22T16:55:36.530" v="5909" actId="478"/>
          <ac:graphicFrameMkLst>
            <pc:docMk/>
            <pc:sldMk cId="2037683270" sldId="280"/>
            <ac:graphicFrameMk id="4" creationId="{4185EC0B-AD51-6F95-D3FE-9E846A4507BA}"/>
          </ac:graphicFrameMkLst>
        </pc:graphicFrameChg>
        <pc:picChg chg="add mod ord">
          <ac:chgData name="Nikki O'Keeffe" userId="4c0959b8bfacfebe" providerId="LiveId" clId="{FEDC4748-2E2A-441E-B52E-A95F45688416}" dt="2024-06-22T16:58:49.941" v="5921" actId="166"/>
          <ac:picMkLst>
            <pc:docMk/>
            <pc:sldMk cId="2037683270" sldId="280"/>
            <ac:picMk id="3" creationId="{74174269-E0FF-57D9-C314-B57C7641A647}"/>
          </ac:picMkLst>
        </pc:picChg>
        <pc:picChg chg="add mod">
          <ac:chgData name="Nikki O'Keeffe" userId="4c0959b8bfacfebe" providerId="LiveId" clId="{FEDC4748-2E2A-441E-B52E-A95F45688416}" dt="2024-06-22T16:59:20.258" v="5925" actId="14100"/>
          <ac:picMkLst>
            <pc:docMk/>
            <pc:sldMk cId="2037683270" sldId="280"/>
            <ac:picMk id="6" creationId="{0FDCBA74-33DF-E916-3CC4-3C232DFEA3EE}"/>
          </ac:picMkLst>
        </pc:picChg>
      </pc:sldChg>
      <pc:sldChg chg="addSp delSp modSp add del mod setBg setFolMasterObjs modShow">
        <pc:chgData name="Nikki O'Keeffe" userId="4c0959b8bfacfebe" providerId="LiveId" clId="{FEDC4748-2E2A-441E-B52E-A95F45688416}" dt="2024-06-23T16:58:26.312" v="7911" actId="47"/>
        <pc:sldMkLst>
          <pc:docMk/>
          <pc:sldMk cId="1193168477" sldId="281"/>
        </pc:sldMkLst>
        <pc:spChg chg="add del mod">
          <ac:chgData name="Nikki O'Keeffe" userId="4c0959b8bfacfebe" providerId="LiveId" clId="{FEDC4748-2E2A-441E-B52E-A95F45688416}" dt="2024-06-23T16:31:15.737" v="7698" actId="26606"/>
          <ac:spMkLst>
            <pc:docMk/>
            <pc:sldMk cId="1193168477" sldId="281"/>
            <ac:spMk id="2" creationId="{A8D39FFE-18A3-F94C-D8AC-7E8E863F9A0A}"/>
          </ac:spMkLst>
        </pc:spChg>
        <pc:spChg chg="add del mod">
          <ac:chgData name="Nikki O'Keeffe" userId="4c0959b8bfacfebe" providerId="LiveId" clId="{FEDC4748-2E2A-441E-B52E-A95F45688416}" dt="2024-06-23T16:39:05.185" v="7720" actId="478"/>
          <ac:spMkLst>
            <pc:docMk/>
            <pc:sldMk cId="1193168477" sldId="281"/>
            <ac:spMk id="5" creationId="{70A2AED6-1305-3230-174D-A1D69B38E607}"/>
          </ac:spMkLst>
        </pc:spChg>
        <pc:spChg chg="del">
          <ac:chgData name="Nikki O'Keeffe" userId="4c0959b8bfacfebe" providerId="LiveId" clId="{FEDC4748-2E2A-441E-B52E-A95F45688416}" dt="2024-06-23T16:19:12.926" v="6367" actId="21"/>
          <ac:spMkLst>
            <pc:docMk/>
            <pc:sldMk cId="1193168477" sldId="281"/>
            <ac:spMk id="7" creationId="{2356BCB1-626E-033D-EB95-F8433C55E207}"/>
          </ac:spMkLst>
        </pc:spChg>
        <pc:spChg chg="add del">
          <ac:chgData name="Nikki O'Keeffe" userId="4c0959b8bfacfebe" providerId="LiveId" clId="{FEDC4748-2E2A-441E-B52E-A95F45688416}" dt="2024-06-23T16:30:58.407" v="7695" actId="26606"/>
          <ac:spMkLst>
            <pc:docMk/>
            <pc:sldMk cId="1193168477" sldId="281"/>
            <ac:spMk id="8" creationId="{47FC6A8B-34F9-40FB-AA2D-E34168F52850}"/>
          </ac:spMkLst>
        </pc:spChg>
        <pc:spChg chg="add del">
          <ac:chgData name="Nikki O'Keeffe" userId="4c0959b8bfacfebe" providerId="LiveId" clId="{FEDC4748-2E2A-441E-B52E-A95F45688416}" dt="2024-06-23T16:30:58.407" v="7695" actId="26606"/>
          <ac:spMkLst>
            <pc:docMk/>
            <pc:sldMk cId="1193168477" sldId="281"/>
            <ac:spMk id="10" creationId="{1EC86DB4-572A-4F71-AF8A-2395B4CA779F}"/>
          </ac:spMkLst>
        </pc:spChg>
        <pc:spChg chg="add del">
          <ac:chgData name="Nikki O'Keeffe" userId="4c0959b8bfacfebe" providerId="LiveId" clId="{FEDC4748-2E2A-441E-B52E-A95F45688416}" dt="2024-06-23T16:30:58.407" v="7695" actId="26606"/>
          <ac:spMkLst>
            <pc:docMk/>
            <pc:sldMk cId="1193168477" sldId="281"/>
            <ac:spMk id="12" creationId="{71BA53A4-C4B7-4189-9FC1-6350B1AB5DFE}"/>
          </ac:spMkLst>
        </pc:spChg>
        <pc:spChg chg="add del">
          <ac:chgData name="Nikki O'Keeffe" userId="4c0959b8bfacfebe" providerId="LiveId" clId="{FEDC4748-2E2A-441E-B52E-A95F45688416}" dt="2024-06-23T16:30:58.407" v="7695" actId="26606"/>
          <ac:spMkLst>
            <pc:docMk/>
            <pc:sldMk cId="1193168477" sldId="281"/>
            <ac:spMk id="14" creationId="{5558AD6E-B070-4640-AA07-87E208983ED8}"/>
          </ac:spMkLst>
        </pc:spChg>
        <pc:spChg chg="add del">
          <ac:chgData name="Nikki O'Keeffe" userId="4c0959b8bfacfebe" providerId="LiveId" clId="{FEDC4748-2E2A-441E-B52E-A95F45688416}" dt="2024-06-23T16:30:58.407" v="7695" actId="26606"/>
          <ac:spMkLst>
            <pc:docMk/>
            <pc:sldMk cId="1193168477" sldId="281"/>
            <ac:spMk id="16" creationId="{36ACFB69-D148-449E-AC5A-C55AA20A7F7F}"/>
          </ac:spMkLst>
        </pc:spChg>
        <pc:spChg chg="add del">
          <ac:chgData name="Nikki O'Keeffe" userId="4c0959b8bfacfebe" providerId="LiveId" clId="{FEDC4748-2E2A-441E-B52E-A95F45688416}" dt="2024-06-23T16:39:59.387" v="7723" actId="26606"/>
          <ac:spMkLst>
            <pc:docMk/>
            <pc:sldMk cId="1193168477" sldId="281"/>
            <ac:spMk id="25" creationId="{40ACA6C3-F2FA-4894-85C1-9FA6051045C5}"/>
          </ac:spMkLst>
        </pc:spChg>
        <pc:spChg chg="add del">
          <ac:chgData name="Nikki O'Keeffe" userId="4c0959b8bfacfebe" providerId="LiveId" clId="{FEDC4748-2E2A-441E-B52E-A95F45688416}" dt="2024-06-23T16:39:59.387" v="7723" actId="26606"/>
          <ac:spMkLst>
            <pc:docMk/>
            <pc:sldMk cId="1193168477" sldId="281"/>
            <ac:spMk id="27" creationId="{76922BA5-6683-4195-97C3-F3D2A0BB16BD}"/>
          </ac:spMkLst>
        </pc:spChg>
        <pc:spChg chg="add del">
          <ac:chgData name="Nikki O'Keeffe" userId="4c0959b8bfacfebe" providerId="LiveId" clId="{FEDC4748-2E2A-441E-B52E-A95F45688416}" dt="2024-06-23T16:39:59.387" v="7723" actId="26606"/>
          <ac:spMkLst>
            <pc:docMk/>
            <pc:sldMk cId="1193168477" sldId="281"/>
            <ac:spMk id="29" creationId="{E59169C9-0DBE-4B66-9C16-22A64324AA6C}"/>
          </ac:spMkLst>
        </pc:spChg>
        <pc:spChg chg="add del">
          <ac:chgData name="Nikki O'Keeffe" userId="4c0959b8bfacfebe" providerId="LiveId" clId="{FEDC4748-2E2A-441E-B52E-A95F45688416}" dt="2024-06-23T16:39:59.387" v="7723" actId="26606"/>
          <ac:spMkLst>
            <pc:docMk/>
            <pc:sldMk cId="1193168477" sldId="281"/>
            <ac:spMk id="31" creationId="{F0457BB4-CED7-4065-8959-D6B51491BBAB}"/>
          </ac:spMkLst>
        </pc:spChg>
        <pc:spChg chg="add del">
          <ac:chgData name="Nikki O'Keeffe" userId="4c0959b8bfacfebe" providerId="LiveId" clId="{FEDC4748-2E2A-441E-B52E-A95F45688416}" dt="2024-06-23T16:39:59.324" v="7722" actId="26606"/>
          <ac:spMkLst>
            <pc:docMk/>
            <pc:sldMk cId="1193168477" sldId="281"/>
            <ac:spMk id="36" creationId="{8950AD4C-6AF3-49F8-94E1-DBCAFB39478B}"/>
          </ac:spMkLst>
        </pc:spChg>
        <pc:spChg chg="add del">
          <ac:chgData name="Nikki O'Keeffe" userId="4c0959b8bfacfebe" providerId="LiveId" clId="{FEDC4748-2E2A-441E-B52E-A95F45688416}" dt="2024-06-23T16:39:59.324" v="7722" actId="26606"/>
          <ac:spMkLst>
            <pc:docMk/>
            <pc:sldMk cId="1193168477" sldId="281"/>
            <ac:spMk id="38" creationId="{35AB8F98-27E9-490A-9FFC-6FB07CEAB279}"/>
          </ac:spMkLst>
        </pc:spChg>
        <pc:spChg chg="add del">
          <ac:chgData name="Nikki O'Keeffe" userId="4c0959b8bfacfebe" providerId="LiveId" clId="{FEDC4748-2E2A-441E-B52E-A95F45688416}" dt="2024-06-23T16:39:59.324" v="7722" actId="26606"/>
          <ac:spMkLst>
            <pc:docMk/>
            <pc:sldMk cId="1193168477" sldId="281"/>
            <ac:spMk id="40" creationId="{CBB673AF-CE4B-46CB-AF61-47A2F6B51B04}"/>
          </ac:spMkLst>
        </pc:spChg>
        <pc:spChg chg="add del">
          <ac:chgData name="Nikki O'Keeffe" userId="4c0959b8bfacfebe" providerId="LiveId" clId="{FEDC4748-2E2A-441E-B52E-A95F45688416}" dt="2024-06-23T16:39:59.324" v="7722" actId="26606"/>
          <ac:spMkLst>
            <pc:docMk/>
            <pc:sldMk cId="1193168477" sldId="281"/>
            <ac:spMk id="42" creationId="{BB244C92-C225-4ED6-9477-FE38CFE28198}"/>
          </ac:spMkLst>
        </pc:spChg>
        <pc:spChg chg="add del">
          <ac:chgData name="Nikki O'Keeffe" userId="4c0959b8bfacfebe" providerId="LiveId" clId="{FEDC4748-2E2A-441E-B52E-A95F45688416}" dt="2024-06-23T16:39:59.324" v="7722" actId="26606"/>
          <ac:spMkLst>
            <pc:docMk/>
            <pc:sldMk cId="1193168477" sldId="281"/>
            <ac:spMk id="44" creationId="{D3B79606-5986-49BA-9D40-A0FD94094DE9}"/>
          </ac:spMkLst>
        </pc:spChg>
        <pc:spChg chg="add del">
          <ac:chgData name="Nikki O'Keeffe" userId="4c0959b8bfacfebe" providerId="LiveId" clId="{FEDC4748-2E2A-441E-B52E-A95F45688416}" dt="2024-06-23T16:39:59.324" v="7722" actId="26606"/>
          <ac:spMkLst>
            <pc:docMk/>
            <pc:sldMk cId="1193168477" sldId="281"/>
            <ac:spMk id="46" creationId="{D534AD34-A74F-4FCD-8E77-6A38F92630A7}"/>
          </ac:spMkLst>
        </pc:spChg>
        <pc:spChg chg="add del">
          <ac:chgData name="Nikki O'Keeffe" userId="4c0959b8bfacfebe" providerId="LiveId" clId="{FEDC4748-2E2A-441E-B52E-A95F45688416}" dt="2024-06-23T16:40:29.352" v="7727" actId="26606"/>
          <ac:spMkLst>
            <pc:docMk/>
            <pc:sldMk cId="1193168477" sldId="281"/>
            <ac:spMk id="48" creationId="{593B4D24-F4A8-4141-A20A-E0575D199633}"/>
          </ac:spMkLst>
        </pc:spChg>
        <pc:spChg chg="add del">
          <ac:chgData name="Nikki O'Keeffe" userId="4c0959b8bfacfebe" providerId="LiveId" clId="{FEDC4748-2E2A-441E-B52E-A95F45688416}" dt="2024-06-23T16:40:29.352" v="7727" actId="26606"/>
          <ac:spMkLst>
            <pc:docMk/>
            <pc:sldMk cId="1193168477" sldId="281"/>
            <ac:spMk id="49" creationId="{55A741C2-AB82-4BF5-9324-5D0B56A3D0F7}"/>
          </ac:spMkLst>
        </pc:spChg>
        <pc:spChg chg="add del">
          <ac:chgData name="Nikki O'Keeffe" userId="4c0959b8bfacfebe" providerId="LiveId" clId="{FEDC4748-2E2A-441E-B52E-A95F45688416}" dt="2024-06-23T16:40:29.352" v="7727" actId="26606"/>
          <ac:spMkLst>
            <pc:docMk/>
            <pc:sldMk cId="1193168477" sldId="281"/>
            <ac:spMk id="50" creationId="{DCD46807-BF17-4E5D-90A8-A062604C00C6}"/>
          </ac:spMkLst>
        </pc:spChg>
        <pc:spChg chg="add del">
          <ac:chgData name="Nikki O'Keeffe" userId="4c0959b8bfacfebe" providerId="LiveId" clId="{FEDC4748-2E2A-441E-B52E-A95F45688416}" dt="2024-06-23T16:40:29.352" v="7727" actId="26606"/>
          <ac:spMkLst>
            <pc:docMk/>
            <pc:sldMk cId="1193168477" sldId="281"/>
            <ac:spMk id="51" creationId="{823926DB-76C8-474A-B5FB-F43C59E33FC5}"/>
          </ac:spMkLst>
        </pc:spChg>
        <pc:spChg chg="add">
          <ac:chgData name="Nikki O'Keeffe" userId="4c0959b8bfacfebe" providerId="LiveId" clId="{FEDC4748-2E2A-441E-B52E-A95F45688416}" dt="2024-06-23T16:40:29.352" v="7727" actId="26606"/>
          <ac:spMkLst>
            <pc:docMk/>
            <pc:sldMk cId="1193168477" sldId="281"/>
            <ac:spMk id="56" creationId="{40ACA6C3-F2FA-4894-85C1-9FA6051045C5}"/>
          </ac:spMkLst>
        </pc:spChg>
        <pc:spChg chg="add">
          <ac:chgData name="Nikki O'Keeffe" userId="4c0959b8bfacfebe" providerId="LiveId" clId="{FEDC4748-2E2A-441E-B52E-A95F45688416}" dt="2024-06-23T16:40:29.352" v="7727" actId="26606"/>
          <ac:spMkLst>
            <pc:docMk/>
            <pc:sldMk cId="1193168477" sldId="281"/>
            <ac:spMk id="58" creationId="{76922BA5-6683-4195-97C3-F3D2A0BB16BD}"/>
          </ac:spMkLst>
        </pc:spChg>
        <pc:spChg chg="add">
          <ac:chgData name="Nikki O'Keeffe" userId="4c0959b8bfacfebe" providerId="LiveId" clId="{FEDC4748-2E2A-441E-B52E-A95F45688416}" dt="2024-06-23T16:40:29.352" v="7727" actId="26606"/>
          <ac:spMkLst>
            <pc:docMk/>
            <pc:sldMk cId="1193168477" sldId="281"/>
            <ac:spMk id="60" creationId="{E59169C9-0DBE-4B66-9C16-22A64324AA6C}"/>
          </ac:spMkLst>
        </pc:spChg>
        <pc:spChg chg="add">
          <ac:chgData name="Nikki O'Keeffe" userId="4c0959b8bfacfebe" providerId="LiveId" clId="{FEDC4748-2E2A-441E-B52E-A95F45688416}" dt="2024-06-23T16:40:29.352" v="7727" actId="26606"/>
          <ac:spMkLst>
            <pc:docMk/>
            <pc:sldMk cId="1193168477" sldId="281"/>
            <ac:spMk id="62" creationId="{F0457BB4-CED7-4065-8959-D6B51491BBAB}"/>
          </ac:spMkLst>
        </pc:spChg>
        <pc:graphicFrameChg chg="add del">
          <ac:chgData name="Nikki O'Keeffe" userId="4c0959b8bfacfebe" providerId="LiveId" clId="{FEDC4748-2E2A-441E-B52E-A95F45688416}" dt="2024-06-23T16:30:58.407" v="7695" actId="26606"/>
          <ac:graphicFrameMkLst>
            <pc:docMk/>
            <pc:sldMk cId="1193168477" sldId="281"/>
            <ac:graphicFrameMk id="4" creationId="{1CF7F608-83FA-AAA7-21C0-27C63ECB0AEA}"/>
          </ac:graphicFrameMkLst>
        </pc:graphicFrameChg>
        <pc:graphicFrameChg chg="add del">
          <ac:chgData name="Nikki O'Keeffe" userId="4c0959b8bfacfebe" providerId="LiveId" clId="{FEDC4748-2E2A-441E-B52E-A95F45688416}" dt="2024-06-23T16:31:15.708" v="7697" actId="26606"/>
          <ac:graphicFrameMkLst>
            <pc:docMk/>
            <pc:sldMk cId="1193168477" sldId="281"/>
            <ac:graphicFrameMk id="18" creationId="{A7632A8C-E2C7-732B-624E-9A7F27373577}"/>
          </ac:graphicFrameMkLst>
        </pc:graphicFrameChg>
        <pc:graphicFrameChg chg="add mod modGraphic">
          <ac:chgData name="Nikki O'Keeffe" userId="4c0959b8bfacfebe" providerId="LiveId" clId="{FEDC4748-2E2A-441E-B52E-A95F45688416}" dt="2024-06-23T16:41:06.902" v="7731" actId="1076"/>
          <ac:graphicFrameMkLst>
            <pc:docMk/>
            <pc:sldMk cId="1193168477" sldId="281"/>
            <ac:graphicFrameMk id="20" creationId="{03A353CE-BF03-0EFA-4544-62E346B1247A}"/>
          </ac:graphicFrameMkLst>
        </pc:graphicFrameChg>
        <pc:picChg chg="del">
          <ac:chgData name="Nikki O'Keeffe" userId="4c0959b8bfacfebe" providerId="LiveId" clId="{FEDC4748-2E2A-441E-B52E-A95F45688416}" dt="2024-06-23T16:19:08.511" v="6366" actId="478"/>
          <ac:picMkLst>
            <pc:docMk/>
            <pc:sldMk cId="1193168477" sldId="281"/>
            <ac:picMk id="3" creationId="{74174269-E0FF-57D9-C314-B57C7641A647}"/>
          </ac:picMkLst>
        </pc:picChg>
        <pc:picChg chg="del">
          <ac:chgData name="Nikki O'Keeffe" userId="4c0959b8bfacfebe" providerId="LiveId" clId="{FEDC4748-2E2A-441E-B52E-A95F45688416}" dt="2024-06-23T16:19:06.531" v="6365" actId="478"/>
          <ac:picMkLst>
            <pc:docMk/>
            <pc:sldMk cId="1193168477" sldId="281"/>
            <ac:picMk id="6" creationId="{0FDCBA74-33DF-E916-3CC4-3C232DFEA3EE}"/>
          </ac:picMkLst>
        </pc:picChg>
      </pc:sldChg>
      <pc:sldChg chg="addSp delSp modSp add mod">
        <pc:chgData name="Nikki O'Keeffe" userId="4c0959b8bfacfebe" providerId="LiveId" clId="{FEDC4748-2E2A-441E-B52E-A95F45688416}" dt="2024-06-23T16:57:43.995" v="7910" actId="688"/>
        <pc:sldMkLst>
          <pc:docMk/>
          <pc:sldMk cId="3811865373" sldId="282"/>
        </pc:sldMkLst>
        <pc:spChg chg="del">
          <ac:chgData name="Nikki O'Keeffe" userId="4c0959b8bfacfebe" providerId="LiveId" clId="{FEDC4748-2E2A-441E-B52E-A95F45688416}" dt="2024-06-23T16:42:04.815" v="7734" actId="478"/>
          <ac:spMkLst>
            <pc:docMk/>
            <pc:sldMk cId="3811865373" sldId="282"/>
            <ac:spMk id="7" creationId="{2356BCB1-626E-033D-EB95-F8433C55E207}"/>
          </ac:spMkLst>
        </pc:spChg>
        <pc:spChg chg="add mod">
          <ac:chgData name="Nikki O'Keeffe" userId="4c0959b8bfacfebe" providerId="LiveId" clId="{FEDC4748-2E2A-441E-B52E-A95F45688416}" dt="2024-06-23T16:57:43.995" v="7910" actId="688"/>
          <ac:spMkLst>
            <pc:docMk/>
            <pc:sldMk cId="3811865373" sldId="282"/>
            <ac:spMk id="9" creationId="{E4DABEFA-5442-CF31-D780-E395EA70F365}"/>
          </ac:spMkLst>
        </pc:spChg>
        <pc:grpChg chg="del mod">
          <ac:chgData name="Nikki O'Keeffe" userId="4c0959b8bfacfebe" providerId="LiveId" clId="{FEDC4748-2E2A-441E-B52E-A95F45688416}" dt="2024-06-23T16:55:30.823" v="7812"/>
          <ac:grpSpMkLst>
            <pc:docMk/>
            <pc:sldMk cId="3811865373" sldId="282"/>
            <ac:grpSpMk id="8" creationId="{F0AF7053-FE19-A3A1-E904-FE1B8D8E1F35}"/>
          </ac:grpSpMkLst>
        </pc:grpChg>
        <pc:graphicFrameChg chg="add mod">
          <ac:chgData name="Nikki O'Keeffe" userId="4c0959b8bfacfebe" providerId="LiveId" clId="{FEDC4748-2E2A-441E-B52E-A95F45688416}" dt="2024-06-23T16:54:40.848" v="7808" actId="1076"/>
          <ac:graphicFrameMkLst>
            <pc:docMk/>
            <pc:sldMk cId="3811865373" sldId="282"/>
            <ac:graphicFrameMk id="2" creationId="{2CBE0946-385F-E534-3D6D-22CF533A0CF2}"/>
          </ac:graphicFrameMkLst>
        </pc:graphicFrameChg>
        <pc:picChg chg="del">
          <ac:chgData name="Nikki O'Keeffe" userId="4c0959b8bfacfebe" providerId="LiveId" clId="{FEDC4748-2E2A-441E-B52E-A95F45688416}" dt="2024-06-23T16:42:06.539" v="7735" actId="478"/>
          <ac:picMkLst>
            <pc:docMk/>
            <pc:sldMk cId="3811865373" sldId="282"/>
            <ac:picMk id="3" creationId="{74174269-E0FF-57D9-C314-B57C7641A647}"/>
          </ac:picMkLst>
        </pc:picChg>
        <pc:picChg chg="del">
          <ac:chgData name="Nikki O'Keeffe" userId="4c0959b8bfacfebe" providerId="LiveId" clId="{FEDC4748-2E2A-441E-B52E-A95F45688416}" dt="2024-06-23T16:42:01.735" v="7733" actId="478"/>
          <ac:picMkLst>
            <pc:docMk/>
            <pc:sldMk cId="3811865373" sldId="282"/>
            <ac:picMk id="6" creationId="{0FDCBA74-33DF-E916-3CC4-3C232DFEA3EE}"/>
          </ac:picMkLst>
        </pc:picChg>
        <pc:inkChg chg="add del mod">
          <ac:chgData name="Nikki O'Keeffe" userId="4c0959b8bfacfebe" providerId="LiveId" clId="{FEDC4748-2E2A-441E-B52E-A95F45688416}" dt="2024-06-23T16:55:30.823" v="7812"/>
          <ac:inkMkLst>
            <pc:docMk/>
            <pc:sldMk cId="3811865373" sldId="282"/>
            <ac:inkMk id="4" creationId="{BC50F8FE-8CA0-68A7-F435-A40EBB94289E}"/>
          </ac:inkMkLst>
        </pc:inkChg>
        <pc:inkChg chg="add del mod">
          <ac:chgData name="Nikki O'Keeffe" userId="4c0959b8bfacfebe" providerId="LiveId" clId="{FEDC4748-2E2A-441E-B52E-A95F45688416}" dt="2024-06-23T16:55:30.823" v="7813"/>
          <ac:inkMkLst>
            <pc:docMk/>
            <pc:sldMk cId="3811865373" sldId="282"/>
            <ac:inkMk id="5" creationId="{45E5C52E-D23B-C846-5957-A9485D98C0C2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\Downloads\Detailed_LA_2022-23__Revised_Nov_2023_%20(2)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\Downloads\Detailed_LA_2022-23__Revised_Nov_2023_%20(2)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969433047134483"/>
          <c:y val="2.114803716847008E-2"/>
          <c:w val="0.45342599222280056"/>
          <c:h val="0.9577039256630598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Owed prevention duty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72577291474929E-2"/>
                      <c:h val="8.878337365910966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385-494D-81AE-3F21CCFF6E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Sheet1!$A$13:$A$23</c:f>
              <c:strCache>
                <c:ptCount val="11"/>
                <c:pt idx="0">
                  <c:v>End of private rented tenancy - assured shorthold</c:v>
                </c:pt>
                <c:pt idx="1">
                  <c:v>Family or friends no longer willing or able to accommodate</c:v>
                </c:pt>
                <c:pt idx="2">
                  <c:v>Domestic abuse</c:v>
                </c:pt>
                <c:pt idx="3">
                  <c:v>Other reasons / not known</c:v>
                </c:pt>
                <c:pt idx="4">
                  <c:v>End of social rented tenancy</c:v>
                </c:pt>
                <c:pt idx="5">
                  <c:v>Non-violent relationship breakdown with partner</c:v>
                </c:pt>
                <c:pt idx="6">
                  <c:v>End of private rented tenancy - not assured shorthold</c:v>
                </c:pt>
                <c:pt idx="7">
                  <c:v>Eviction from supported housing</c:v>
                </c:pt>
                <c:pt idx="8">
                  <c:v>Left institution with no accommodation available</c:v>
                </c:pt>
                <c:pt idx="9">
                  <c:v>Other violence or harrassment</c:v>
                </c:pt>
                <c:pt idx="10">
                  <c:v>Required to leave accommodation provided by Home Office as asylum support</c:v>
                </c:pt>
              </c:strCache>
            </c:strRef>
          </c:cat>
          <c:val>
            <c:numRef>
              <c:f>Sheet1!$B$13:$B$23</c:f>
              <c:numCache>
                <c:formatCode>0.0%</c:formatCode>
                <c:ptCount val="11"/>
                <c:pt idx="0">
                  <c:v>0.38582285673698419</c:v>
                </c:pt>
                <c:pt idx="1">
                  <c:v>0.25349811776404574</c:v>
                </c:pt>
                <c:pt idx="2">
                  <c:v>7.0033383052773637E-2</c:v>
                </c:pt>
                <c:pt idx="3">
                  <c:v>5.3768023297109169E-2</c:v>
                </c:pt>
                <c:pt idx="4">
                  <c:v>5.2915690034803606E-2</c:v>
                </c:pt>
                <c:pt idx="5">
                  <c:v>4.7588607145393848E-2</c:v>
                </c:pt>
                <c:pt idx="6">
                  <c:v>4.5883940620782729E-2</c:v>
                </c:pt>
                <c:pt idx="7">
                  <c:v>3.7360607997727113E-2</c:v>
                </c:pt>
                <c:pt idx="8">
                  <c:v>2.1166276013921442E-2</c:v>
                </c:pt>
                <c:pt idx="9">
                  <c:v>1.6691526386817247E-2</c:v>
                </c:pt>
                <c:pt idx="10">
                  <c:v>1.527097094964131E-2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85-494D-81AE-3F21CCFF6EC8}"/>
            </c:ext>
          </c:extLst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Owed Relief Duty</c:v>
                </c:pt>
              </c:strCache>
            </c:strRef>
          </c:tx>
          <c:spPr>
            <a:solidFill>
              <a:srgbClr val="91CFD5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385-494D-81AE-3F21CCFF6E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Sheet1!$A$13:$A$23</c:f>
              <c:strCache>
                <c:ptCount val="11"/>
                <c:pt idx="0">
                  <c:v>End of private rented tenancy - assured shorthold</c:v>
                </c:pt>
                <c:pt idx="1">
                  <c:v>Family or friends no longer willing or able to accommodate</c:v>
                </c:pt>
                <c:pt idx="2">
                  <c:v>Domestic abuse</c:v>
                </c:pt>
                <c:pt idx="3">
                  <c:v>Other reasons / not known</c:v>
                </c:pt>
                <c:pt idx="4">
                  <c:v>End of social rented tenancy</c:v>
                </c:pt>
                <c:pt idx="5">
                  <c:v>Non-violent relationship breakdown with partner</c:v>
                </c:pt>
                <c:pt idx="6">
                  <c:v>End of private rented tenancy - not assured shorthold</c:v>
                </c:pt>
                <c:pt idx="7">
                  <c:v>Eviction from supported housing</c:v>
                </c:pt>
                <c:pt idx="8">
                  <c:v>Left institution with no accommodation available</c:v>
                </c:pt>
                <c:pt idx="9">
                  <c:v>Other violence or harrassment</c:v>
                </c:pt>
                <c:pt idx="10">
                  <c:v>Required to leave accommodation provided by Home Office as asylum support</c:v>
                </c:pt>
              </c:strCache>
            </c:strRef>
          </c:cat>
          <c:val>
            <c:numRef>
              <c:f>Sheet1!$C$13:$C$23</c:f>
              <c:numCache>
                <c:formatCode>0.0%</c:formatCode>
                <c:ptCount val="11"/>
                <c:pt idx="0">
                  <c:v>0.128</c:v>
                </c:pt>
                <c:pt idx="1">
                  <c:v>0.31900000000000001</c:v>
                </c:pt>
                <c:pt idx="2">
                  <c:v>0.16800000000000001</c:v>
                </c:pt>
                <c:pt idx="3">
                  <c:v>6.2E-2</c:v>
                </c:pt>
                <c:pt idx="4">
                  <c:v>2.7E-2</c:v>
                </c:pt>
                <c:pt idx="5">
                  <c:v>7.8E-2</c:v>
                </c:pt>
                <c:pt idx="6">
                  <c:v>0.128</c:v>
                </c:pt>
                <c:pt idx="7">
                  <c:v>6.4000000000000001E-2</c:v>
                </c:pt>
                <c:pt idx="8">
                  <c:v>0.05</c:v>
                </c:pt>
                <c:pt idx="9">
                  <c:v>4.1000000000000002E-2</c:v>
                </c:pt>
                <c:pt idx="10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85-494D-81AE-3F21CCFF6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26416719"/>
        <c:axId val="1426414799"/>
      </c:barChart>
      <c:catAx>
        <c:axId val="1426416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414799"/>
        <c:crosses val="autoZero"/>
        <c:auto val="1"/>
        <c:lblAlgn val="ctr"/>
        <c:lblOffset val="100"/>
        <c:noMultiLvlLbl val="0"/>
      </c:catAx>
      <c:valAx>
        <c:axId val="142641479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1426416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219221390318749"/>
          <c:y val="0.34112056439978478"/>
          <c:w val="0.2212509208222378"/>
          <c:h val="0.41004121520829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/>
              <a:t>Family/friend</a:t>
            </a:r>
            <a:r>
              <a:rPr lang="en-GB" sz="1800" b="1" baseline="0" dirty="0"/>
              <a:t> evictions 22/23</a:t>
            </a:r>
            <a:endParaRPr lang="en-GB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Owed LA Prevention duty</c:v>
                </c:pt>
              </c:strCache>
            </c:strRef>
          </c:tx>
          <c:spPr>
            <a:solidFill>
              <a:srgbClr val="91CFD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3B-44F1-9DE4-D21695A57FE4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3B-44F1-9DE4-D21695A57FE4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3B-44F1-9DE4-D21695A57F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England</c:v>
                </c:pt>
                <c:pt idx="1">
                  <c:v>Eastern</c:v>
                </c:pt>
                <c:pt idx="2">
                  <c:v>Southend-on-Sea</c:v>
                </c:pt>
              </c:strCache>
            </c:strRef>
          </c:cat>
          <c:val>
            <c:numRef>
              <c:f>Sheet1!$B$2:$D$2</c:f>
              <c:numCache>
                <c:formatCode>0.00%</c:formatCode>
                <c:ptCount val="3"/>
                <c:pt idx="0">
                  <c:v>0.253</c:v>
                </c:pt>
                <c:pt idx="1">
                  <c:v>0.26100000000000001</c:v>
                </c:pt>
                <c:pt idx="2">
                  <c:v>0.27400000000000002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3B-44F1-9DE4-D21695A57FE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Owed LA Relief duty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England</c:v>
                </c:pt>
                <c:pt idx="1">
                  <c:v>Eastern</c:v>
                </c:pt>
                <c:pt idx="2">
                  <c:v>Southend-on-Sea</c:v>
                </c:pt>
              </c:strCache>
            </c:strRef>
          </c:cat>
          <c:val>
            <c:numRef>
              <c:f>Sheet1!$B$3:$D$3</c:f>
              <c:numCache>
                <c:formatCode>0.00%</c:formatCode>
                <c:ptCount val="3"/>
                <c:pt idx="0">
                  <c:v>0.31900000000000001</c:v>
                </c:pt>
                <c:pt idx="1">
                  <c:v>0.309</c:v>
                </c:pt>
                <c:pt idx="2" formatCode="0%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3B-44F1-9DE4-D21695A57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8758831"/>
        <c:axId val="1378757391"/>
      </c:barChart>
      <c:catAx>
        <c:axId val="137875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757391"/>
        <c:crosses val="autoZero"/>
        <c:auto val="1"/>
        <c:lblAlgn val="ctr"/>
        <c:lblOffset val="100"/>
        <c:noMultiLvlLbl val="0"/>
      </c:catAx>
      <c:valAx>
        <c:axId val="137875739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37875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ED2FB-E1B0-4D35-AEB1-1EAE73C3397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7882804-1D5E-4742-A38E-B9F8F291362B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1600" dirty="0"/>
            <a:t>Universal/ population wide</a:t>
          </a:r>
        </a:p>
      </dgm:t>
    </dgm:pt>
    <dgm:pt modelId="{2AA802D0-8647-4669-80C9-F674A2771A1D}" type="parTrans" cxnId="{EE94BF08-D757-47FA-A176-41237044740F}">
      <dgm:prSet/>
      <dgm:spPr/>
      <dgm:t>
        <a:bodyPr/>
        <a:lstStyle/>
        <a:p>
          <a:endParaRPr lang="en-GB" sz="1600"/>
        </a:p>
      </dgm:t>
    </dgm:pt>
    <dgm:pt modelId="{6B8B759F-6FC2-482C-B15F-862A05826F6B}" type="sibTrans" cxnId="{EE94BF08-D757-47FA-A176-41237044740F}">
      <dgm:prSet/>
      <dgm:spPr/>
      <dgm:t>
        <a:bodyPr/>
        <a:lstStyle/>
        <a:p>
          <a:endParaRPr lang="en-GB" sz="1600"/>
        </a:p>
      </dgm:t>
    </dgm:pt>
    <dgm:pt modelId="{15400EA6-28FB-4B97-B6C0-ED3186B8FA8D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1600" dirty="0"/>
            <a:t>Targeted/</a:t>
          </a:r>
        </a:p>
        <a:p>
          <a:r>
            <a:rPr lang="en-GB" sz="1600" dirty="0"/>
            <a:t>upstream</a:t>
          </a:r>
        </a:p>
      </dgm:t>
    </dgm:pt>
    <dgm:pt modelId="{80FE8D0B-86EC-431E-B8A4-F42AFA90AC25}" type="parTrans" cxnId="{058886D5-0352-4316-BF24-6EDCCF174084}">
      <dgm:prSet/>
      <dgm:spPr/>
      <dgm:t>
        <a:bodyPr/>
        <a:lstStyle/>
        <a:p>
          <a:endParaRPr lang="en-GB" sz="1600"/>
        </a:p>
      </dgm:t>
    </dgm:pt>
    <dgm:pt modelId="{A1DF19FC-A291-46C3-87A0-1086E8BE390A}" type="sibTrans" cxnId="{058886D5-0352-4316-BF24-6EDCCF174084}">
      <dgm:prSet/>
      <dgm:spPr/>
      <dgm:t>
        <a:bodyPr/>
        <a:lstStyle/>
        <a:p>
          <a:endParaRPr lang="en-GB" sz="1600"/>
        </a:p>
      </dgm:t>
    </dgm:pt>
    <dgm:pt modelId="{6BCB8F84-22D7-4CBE-ABAD-790171C74640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1600" dirty="0"/>
            <a:t>Crisis</a:t>
          </a:r>
        </a:p>
      </dgm:t>
    </dgm:pt>
    <dgm:pt modelId="{83BD8C4E-C950-449F-A307-29A924CEFDC2}" type="parTrans" cxnId="{7C3A2FDB-9934-4E09-B884-7BD6270C6649}">
      <dgm:prSet/>
      <dgm:spPr/>
      <dgm:t>
        <a:bodyPr/>
        <a:lstStyle/>
        <a:p>
          <a:endParaRPr lang="en-GB" sz="1600"/>
        </a:p>
      </dgm:t>
    </dgm:pt>
    <dgm:pt modelId="{56894346-8254-463E-9E6E-6A83BDBE3B4A}" type="sibTrans" cxnId="{7C3A2FDB-9934-4E09-B884-7BD6270C6649}">
      <dgm:prSet/>
      <dgm:spPr/>
      <dgm:t>
        <a:bodyPr/>
        <a:lstStyle/>
        <a:p>
          <a:endParaRPr lang="en-GB" sz="1600"/>
        </a:p>
      </dgm:t>
    </dgm:pt>
    <dgm:pt modelId="{DEF78D9D-995C-4804-881E-44A450848ECB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1600" dirty="0"/>
            <a:t>Emergency</a:t>
          </a:r>
        </a:p>
      </dgm:t>
    </dgm:pt>
    <dgm:pt modelId="{B8574EFA-1762-447F-8904-84256329AF48}" type="parTrans" cxnId="{C0AAB988-6B89-47D6-A344-A624DEC775E2}">
      <dgm:prSet/>
      <dgm:spPr/>
      <dgm:t>
        <a:bodyPr/>
        <a:lstStyle/>
        <a:p>
          <a:endParaRPr lang="en-GB" sz="1600"/>
        </a:p>
      </dgm:t>
    </dgm:pt>
    <dgm:pt modelId="{2AC7EB48-AA18-421B-B394-34D436977C5F}" type="sibTrans" cxnId="{C0AAB988-6B89-47D6-A344-A624DEC775E2}">
      <dgm:prSet/>
      <dgm:spPr/>
      <dgm:t>
        <a:bodyPr/>
        <a:lstStyle/>
        <a:p>
          <a:endParaRPr lang="en-GB" sz="1600"/>
        </a:p>
      </dgm:t>
    </dgm:pt>
    <dgm:pt modelId="{6ADDEDEA-EE2F-4D53-83BD-E60FA37225C7}">
      <dgm:prSet custT="1"/>
      <dgm:spPr/>
      <dgm:t>
        <a:bodyPr/>
        <a:lstStyle/>
        <a:p>
          <a:endParaRPr lang="en-GB" sz="1600"/>
        </a:p>
      </dgm:t>
    </dgm:pt>
    <dgm:pt modelId="{BF35DC2E-A866-473B-8B99-8BF98F96E9DF}" type="parTrans" cxnId="{582DFB79-94C4-40F4-A7A4-87127308428B}">
      <dgm:prSet/>
      <dgm:spPr/>
      <dgm:t>
        <a:bodyPr/>
        <a:lstStyle/>
        <a:p>
          <a:endParaRPr lang="en-GB" sz="1600"/>
        </a:p>
      </dgm:t>
    </dgm:pt>
    <dgm:pt modelId="{A4D970C0-92FE-4742-84E9-C4E89666E9C2}" type="sibTrans" cxnId="{582DFB79-94C4-40F4-A7A4-87127308428B}">
      <dgm:prSet/>
      <dgm:spPr/>
      <dgm:t>
        <a:bodyPr/>
        <a:lstStyle/>
        <a:p>
          <a:endParaRPr lang="en-GB" sz="1600"/>
        </a:p>
      </dgm:t>
    </dgm:pt>
    <dgm:pt modelId="{CF71B9B3-6AC7-43E9-8F99-8F6FE5BE4899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1600" dirty="0"/>
            <a:t>Recovery </a:t>
          </a:r>
        </a:p>
      </dgm:t>
    </dgm:pt>
    <dgm:pt modelId="{F2B7C499-C7B6-4EFB-BFC1-5AEAA8672D8A}" type="parTrans" cxnId="{290CDF18-559E-46CA-895E-F8096A7CD183}">
      <dgm:prSet/>
      <dgm:spPr/>
      <dgm:t>
        <a:bodyPr/>
        <a:lstStyle/>
        <a:p>
          <a:endParaRPr lang="en-GB" sz="1600"/>
        </a:p>
      </dgm:t>
    </dgm:pt>
    <dgm:pt modelId="{73E47384-9E1E-4981-8B5C-BA041DD9789B}" type="sibTrans" cxnId="{290CDF18-559E-46CA-895E-F8096A7CD183}">
      <dgm:prSet/>
      <dgm:spPr/>
      <dgm:t>
        <a:bodyPr/>
        <a:lstStyle/>
        <a:p>
          <a:endParaRPr lang="en-GB" sz="1600"/>
        </a:p>
      </dgm:t>
    </dgm:pt>
    <dgm:pt modelId="{B2701051-30EF-4C21-ADAF-BE74626DA781}" type="pres">
      <dgm:prSet presAssocID="{F1BED2FB-E1B0-4D35-AEB1-1EAE73C3397D}" presName="rootnode" presStyleCnt="0">
        <dgm:presLayoutVars>
          <dgm:chMax/>
          <dgm:chPref/>
          <dgm:dir/>
          <dgm:animLvl val="lvl"/>
        </dgm:presLayoutVars>
      </dgm:prSet>
      <dgm:spPr/>
    </dgm:pt>
    <dgm:pt modelId="{AF4C44B3-B18F-4CA1-8F82-FE9706C70FB5}" type="pres">
      <dgm:prSet presAssocID="{27882804-1D5E-4742-A38E-B9F8F291362B}" presName="composite" presStyleCnt="0"/>
      <dgm:spPr/>
    </dgm:pt>
    <dgm:pt modelId="{96CA5DA1-52E2-4AC1-AB20-2B40021ED2CC}" type="pres">
      <dgm:prSet presAssocID="{27882804-1D5E-4742-A38E-B9F8F291362B}" presName="bentUpArrow1" presStyleLbl="alignImgPlace1" presStyleIdx="0" presStyleCnt="4"/>
      <dgm:spPr>
        <a:solidFill>
          <a:schemeClr val="accent6">
            <a:lumMod val="40000"/>
            <a:lumOff val="60000"/>
          </a:schemeClr>
        </a:solidFill>
      </dgm:spPr>
    </dgm:pt>
    <dgm:pt modelId="{4E768AD3-7211-4CC5-84E2-8B231230367D}" type="pres">
      <dgm:prSet presAssocID="{27882804-1D5E-4742-A38E-B9F8F291362B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0B6EA1A-175C-4AAA-9B63-5B526C8899AB}" type="pres">
      <dgm:prSet presAssocID="{27882804-1D5E-4742-A38E-B9F8F291362B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7C88183-33AD-4654-AE5A-BD0EF315A1DB}" type="pres">
      <dgm:prSet presAssocID="{6B8B759F-6FC2-482C-B15F-862A05826F6B}" presName="sibTrans" presStyleCnt="0"/>
      <dgm:spPr/>
    </dgm:pt>
    <dgm:pt modelId="{9AE20FAD-879B-435E-8B1E-20E29A6A9944}" type="pres">
      <dgm:prSet presAssocID="{15400EA6-28FB-4B97-B6C0-ED3186B8FA8D}" presName="composite" presStyleCnt="0"/>
      <dgm:spPr/>
    </dgm:pt>
    <dgm:pt modelId="{D43A14BB-EE7C-41DC-99D3-554198F66F15}" type="pres">
      <dgm:prSet presAssocID="{15400EA6-28FB-4B97-B6C0-ED3186B8FA8D}" presName="bentUpArrow1" presStyleLbl="alignImgPlace1" presStyleIdx="1" presStyleCnt="4"/>
      <dgm:spPr>
        <a:solidFill>
          <a:schemeClr val="accent6">
            <a:lumMod val="40000"/>
            <a:lumOff val="60000"/>
          </a:schemeClr>
        </a:solidFill>
      </dgm:spPr>
    </dgm:pt>
    <dgm:pt modelId="{7A56DF91-050C-4E01-9753-6596D32201A0}" type="pres">
      <dgm:prSet presAssocID="{15400EA6-28FB-4B97-B6C0-ED3186B8FA8D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C7F017B3-9438-4394-9C9F-0DE127D41D29}" type="pres">
      <dgm:prSet presAssocID="{15400EA6-28FB-4B97-B6C0-ED3186B8FA8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D512694-DDDB-46A7-BE13-ED8917DA2A80}" type="pres">
      <dgm:prSet presAssocID="{A1DF19FC-A291-46C3-87A0-1086E8BE390A}" presName="sibTrans" presStyleCnt="0"/>
      <dgm:spPr/>
    </dgm:pt>
    <dgm:pt modelId="{EE89D7EF-C638-4AD5-A449-B7651663DC92}" type="pres">
      <dgm:prSet presAssocID="{6BCB8F84-22D7-4CBE-ABAD-790171C74640}" presName="composite" presStyleCnt="0"/>
      <dgm:spPr/>
    </dgm:pt>
    <dgm:pt modelId="{B5C9BEC2-BB1D-4248-A327-FD5F8CCF8CAC}" type="pres">
      <dgm:prSet presAssocID="{6BCB8F84-22D7-4CBE-ABAD-790171C74640}" presName="bentUpArrow1" presStyleLbl="alignImgPlace1" presStyleIdx="2" presStyleCnt="4"/>
      <dgm:spPr>
        <a:solidFill>
          <a:schemeClr val="accent6">
            <a:lumMod val="40000"/>
            <a:lumOff val="60000"/>
          </a:schemeClr>
        </a:solidFill>
      </dgm:spPr>
    </dgm:pt>
    <dgm:pt modelId="{CB216C23-35FD-4A0D-A777-CA323D2F683E}" type="pres">
      <dgm:prSet presAssocID="{6BCB8F84-22D7-4CBE-ABAD-790171C74640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54210D1-F0BD-42B9-8F34-F1A08B12DD72}" type="pres">
      <dgm:prSet presAssocID="{6BCB8F84-22D7-4CBE-ABAD-790171C7464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A255070-7E24-4C53-873F-D90EF043C0C3}" type="pres">
      <dgm:prSet presAssocID="{56894346-8254-463E-9E6E-6A83BDBE3B4A}" presName="sibTrans" presStyleCnt="0"/>
      <dgm:spPr/>
    </dgm:pt>
    <dgm:pt modelId="{9E147B62-F70F-4A7A-BE07-5B088578622E}" type="pres">
      <dgm:prSet presAssocID="{DEF78D9D-995C-4804-881E-44A450848ECB}" presName="composite" presStyleCnt="0"/>
      <dgm:spPr/>
    </dgm:pt>
    <dgm:pt modelId="{842D93D0-7E9B-4940-BA85-3EDCF49C3E94}" type="pres">
      <dgm:prSet presAssocID="{DEF78D9D-995C-4804-881E-44A450848ECB}" presName="bentUpArrow1" presStyleLbl="alignImgPlace1" presStyleIdx="3" presStyleCnt="4"/>
      <dgm:spPr>
        <a:solidFill>
          <a:schemeClr val="accent6">
            <a:lumMod val="40000"/>
            <a:lumOff val="60000"/>
          </a:schemeClr>
        </a:solidFill>
      </dgm:spPr>
    </dgm:pt>
    <dgm:pt modelId="{6209A2B5-89D7-4BB6-AAAA-7C40C9C0C2E2}" type="pres">
      <dgm:prSet presAssocID="{DEF78D9D-995C-4804-881E-44A450848ECB}" presName="ParentText" presStyleLbl="node1" presStyleIdx="3" presStyleCnt="5" custAng="0" custLinFactNeighborX="736" custLinFactNeighborY="-829">
        <dgm:presLayoutVars>
          <dgm:chMax val="1"/>
          <dgm:chPref val="1"/>
          <dgm:bulletEnabled val="1"/>
        </dgm:presLayoutVars>
      </dgm:prSet>
      <dgm:spPr/>
    </dgm:pt>
    <dgm:pt modelId="{45152699-24C9-46BD-BF98-B7BA14BCADA3}" type="pres">
      <dgm:prSet presAssocID="{DEF78D9D-995C-4804-881E-44A450848ECB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216F363-DA85-4E41-86F2-9FF00394BEA7}" type="pres">
      <dgm:prSet presAssocID="{2AC7EB48-AA18-421B-B394-34D436977C5F}" presName="sibTrans" presStyleCnt="0"/>
      <dgm:spPr/>
    </dgm:pt>
    <dgm:pt modelId="{1481132F-87D8-4262-9FC5-5648192A408A}" type="pres">
      <dgm:prSet presAssocID="{CF71B9B3-6AC7-43E9-8F99-8F6FE5BE4899}" presName="composite" presStyleCnt="0"/>
      <dgm:spPr/>
    </dgm:pt>
    <dgm:pt modelId="{44DA757B-2BEA-41A6-A236-889D12B69F69}" type="pres">
      <dgm:prSet presAssocID="{CF71B9B3-6AC7-43E9-8F99-8F6FE5BE4899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EE94BF08-D757-47FA-A176-41237044740F}" srcId="{F1BED2FB-E1B0-4D35-AEB1-1EAE73C3397D}" destId="{27882804-1D5E-4742-A38E-B9F8F291362B}" srcOrd="0" destOrd="0" parTransId="{2AA802D0-8647-4669-80C9-F674A2771A1D}" sibTransId="{6B8B759F-6FC2-482C-B15F-862A05826F6B}"/>
    <dgm:cxn modelId="{290CDF18-559E-46CA-895E-F8096A7CD183}" srcId="{F1BED2FB-E1B0-4D35-AEB1-1EAE73C3397D}" destId="{CF71B9B3-6AC7-43E9-8F99-8F6FE5BE4899}" srcOrd="4" destOrd="0" parTransId="{F2B7C499-C7B6-4EFB-BFC1-5AEAA8672D8A}" sibTransId="{73E47384-9E1E-4981-8B5C-BA041DD9789B}"/>
    <dgm:cxn modelId="{1A94DD48-E1B5-4A03-B6AA-D7CD0E5D1981}" type="presOf" srcId="{DEF78D9D-995C-4804-881E-44A450848ECB}" destId="{6209A2B5-89D7-4BB6-AAAA-7C40C9C0C2E2}" srcOrd="0" destOrd="0" presId="urn:microsoft.com/office/officeart/2005/8/layout/StepDownProcess"/>
    <dgm:cxn modelId="{AD5A2D53-7989-468E-9784-A37816EC113F}" type="presOf" srcId="{6ADDEDEA-EE2F-4D53-83BD-E60FA37225C7}" destId="{45152699-24C9-46BD-BF98-B7BA14BCADA3}" srcOrd="0" destOrd="0" presId="urn:microsoft.com/office/officeart/2005/8/layout/StepDownProcess"/>
    <dgm:cxn modelId="{CBFE0457-05E2-4208-9B2D-FABFF77CC4B1}" type="presOf" srcId="{F1BED2FB-E1B0-4D35-AEB1-1EAE73C3397D}" destId="{B2701051-30EF-4C21-ADAF-BE74626DA781}" srcOrd="0" destOrd="0" presId="urn:microsoft.com/office/officeart/2005/8/layout/StepDownProcess"/>
    <dgm:cxn modelId="{582DFB79-94C4-40F4-A7A4-87127308428B}" srcId="{DEF78D9D-995C-4804-881E-44A450848ECB}" destId="{6ADDEDEA-EE2F-4D53-83BD-E60FA37225C7}" srcOrd="0" destOrd="0" parTransId="{BF35DC2E-A866-473B-8B99-8BF98F96E9DF}" sibTransId="{A4D970C0-92FE-4742-84E9-C4E89666E9C2}"/>
    <dgm:cxn modelId="{C0AAB988-6B89-47D6-A344-A624DEC775E2}" srcId="{F1BED2FB-E1B0-4D35-AEB1-1EAE73C3397D}" destId="{DEF78D9D-995C-4804-881E-44A450848ECB}" srcOrd="3" destOrd="0" parTransId="{B8574EFA-1762-447F-8904-84256329AF48}" sibTransId="{2AC7EB48-AA18-421B-B394-34D436977C5F}"/>
    <dgm:cxn modelId="{87CAB89B-B4B1-47FC-AE29-20A6FEDA0275}" type="presOf" srcId="{CF71B9B3-6AC7-43E9-8F99-8F6FE5BE4899}" destId="{44DA757B-2BEA-41A6-A236-889D12B69F69}" srcOrd="0" destOrd="0" presId="urn:microsoft.com/office/officeart/2005/8/layout/StepDownProcess"/>
    <dgm:cxn modelId="{AF7C32BE-B6CE-4462-9E66-A989EB6990E1}" type="presOf" srcId="{6BCB8F84-22D7-4CBE-ABAD-790171C74640}" destId="{CB216C23-35FD-4A0D-A777-CA323D2F683E}" srcOrd="0" destOrd="0" presId="urn:microsoft.com/office/officeart/2005/8/layout/StepDownProcess"/>
    <dgm:cxn modelId="{40036ED0-37D2-4485-8D85-9229E3AAE419}" type="presOf" srcId="{27882804-1D5E-4742-A38E-B9F8F291362B}" destId="{4E768AD3-7211-4CC5-84E2-8B231230367D}" srcOrd="0" destOrd="0" presId="urn:microsoft.com/office/officeart/2005/8/layout/StepDownProcess"/>
    <dgm:cxn modelId="{058886D5-0352-4316-BF24-6EDCCF174084}" srcId="{F1BED2FB-E1B0-4D35-AEB1-1EAE73C3397D}" destId="{15400EA6-28FB-4B97-B6C0-ED3186B8FA8D}" srcOrd="1" destOrd="0" parTransId="{80FE8D0B-86EC-431E-B8A4-F42AFA90AC25}" sibTransId="{A1DF19FC-A291-46C3-87A0-1086E8BE390A}"/>
    <dgm:cxn modelId="{239B42D9-CEC2-43A6-B085-0456C00C5C0B}" type="presOf" srcId="{15400EA6-28FB-4B97-B6C0-ED3186B8FA8D}" destId="{7A56DF91-050C-4E01-9753-6596D32201A0}" srcOrd="0" destOrd="0" presId="urn:microsoft.com/office/officeart/2005/8/layout/StepDownProcess"/>
    <dgm:cxn modelId="{7C3A2FDB-9934-4E09-B884-7BD6270C6649}" srcId="{F1BED2FB-E1B0-4D35-AEB1-1EAE73C3397D}" destId="{6BCB8F84-22D7-4CBE-ABAD-790171C74640}" srcOrd="2" destOrd="0" parTransId="{83BD8C4E-C950-449F-A307-29A924CEFDC2}" sibTransId="{56894346-8254-463E-9E6E-6A83BDBE3B4A}"/>
    <dgm:cxn modelId="{5D3439D5-81C6-480D-ACAD-CA1F905D9117}" type="presParOf" srcId="{B2701051-30EF-4C21-ADAF-BE74626DA781}" destId="{AF4C44B3-B18F-4CA1-8F82-FE9706C70FB5}" srcOrd="0" destOrd="0" presId="urn:microsoft.com/office/officeart/2005/8/layout/StepDownProcess"/>
    <dgm:cxn modelId="{BF7E4CF2-B2E3-4F95-95C4-A783137C507C}" type="presParOf" srcId="{AF4C44B3-B18F-4CA1-8F82-FE9706C70FB5}" destId="{96CA5DA1-52E2-4AC1-AB20-2B40021ED2CC}" srcOrd="0" destOrd="0" presId="urn:microsoft.com/office/officeart/2005/8/layout/StepDownProcess"/>
    <dgm:cxn modelId="{9A292F4D-26CC-40E8-99E3-ED76220681F3}" type="presParOf" srcId="{AF4C44B3-B18F-4CA1-8F82-FE9706C70FB5}" destId="{4E768AD3-7211-4CC5-84E2-8B231230367D}" srcOrd="1" destOrd="0" presId="urn:microsoft.com/office/officeart/2005/8/layout/StepDownProcess"/>
    <dgm:cxn modelId="{0828B9B1-FAA0-4D73-ADD0-A728A1DF835C}" type="presParOf" srcId="{AF4C44B3-B18F-4CA1-8F82-FE9706C70FB5}" destId="{A0B6EA1A-175C-4AAA-9B63-5B526C8899AB}" srcOrd="2" destOrd="0" presId="urn:microsoft.com/office/officeart/2005/8/layout/StepDownProcess"/>
    <dgm:cxn modelId="{BAE8648F-CDB1-4E4D-8ECD-9BA26D1FB451}" type="presParOf" srcId="{B2701051-30EF-4C21-ADAF-BE74626DA781}" destId="{87C88183-33AD-4654-AE5A-BD0EF315A1DB}" srcOrd="1" destOrd="0" presId="urn:microsoft.com/office/officeart/2005/8/layout/StepDownProcess"/>
    <dgm:cxn modelId="{CD720B22-D5D7-4A88-B1E5-4759B87F2970}" type="presParOf" srcId="{B2701051-30EF-4C21-ADAF-BE74626DA781}" destId="{9AE20FAD-879B-435E-8B1E-20E29A6A9944}" srcOrd="2" destOrd="0" presId="urn:microsoft.com/office/officeart/2005/8/layout/StepDownProcess"/>
    <dgm:cxn modelId="{146B4882-015F-4497-99CD-C90074B1C03E}" type="presParOf" srcId="{9AE20FAD-879B-435E-8B1E-20E29A6A9944}" destId="{D43A14BB-EE7C-41DC-99D3-554198F66F15}" srcOrd="0" destOrd="0" presId="urn:microsoft.com/office/officeart/2005/8/layout/StepDownProcess"/>
    <dgm:cxn modelId="{375FE332-F7FD-42EE-8A3C-557DF34BA4A2}" type="presParOf" srcId="{9AE20FAD-879B-435E-8B1E-20E29A6A9944}" destId="{7A56DF91-050C-4E01-9753-6596D32201A0}" srcOrd="1" destOrd="0" presId="urn:microsoft.com/office/officeart/2005/8/layout/StepDownProcess"/>
    <dgm:cxn modelId="{7EE0AC60-06F3-4F05-B815-C4813CE0A96F}" type="presParOf" srcId="{9AE20FAD-879B-435E-8B1E-20E29A6A9944}" destId="{C7F017B3-9438-4394-9C9F-0DE127D41D29}" srcOrd="2" destOrd="0" presId="urn:microsoft.com/office/officeart/2005/8/layout/StepDownProcess"/>
    <dgm:cxn modelId="{927C3E6B-5FC2-4FD4-80AF-66B5151570DA}" type="presParOf" srcId="{B2701051-30EF-4C21-ADAF-BE74626DA781}" destId="{0D512694-DDDB-46A7-BE13-ED8917DA2A80}" srcOrd="3" destOrd="0" presId="urn:microsoft.com/office/officeart/2005/8/layout/StepDownProcess"/>
    <dgm:cxn modelId="{14DFCB89-9F71-4087-97B0-2FF8546EB4D3}" type="presParOf" srcId="{B2701051-30EF-4C21-ADAF-BE74626DA781}" destId="{EE89D7EF-C638-4AD5-A449-B7651663DC92}" srcOrd="4" destOrd="0" presId="urn:microsoft.com/office/officeart/2005/8/layout/StepDownProcess"/>
    <dgm:cxn modelId="{DF73347D-2020-45B6-A825-7701307E3653}" type="presParOf" srcId="{EE89D7EF-C638-4AD5-A449-B7651663DC92}" destId="{B5C9BEC2-BB1D-4248-A327-FD5F8CCF8CAC}" srcOrd="0" destOrd="0" presId="urn:microsoft.com/office/officeart/2005/8/layout/StepDownProcess"/>
    <dgm:cxn modelId="{1DE87A7B-C6CD-42CB-A244-60F22C1F6044}" type="presParOf" srcId="{EE89D7EF-C638-4AD5-A449-B7651663DC92}" destId="{CB216C23-35FD-4A0D-A777-CA323D2F683E}" srcOrd="1" destOrd="0" presId="urn:microsoft.com/office/officeart/2005/8/layout/StepDownProcess"/>
    <dgm:cxn modelId="{85AEA964-1DD3-4ABD-9788-8EC1246AA4F0}" type="presParOf" srcId="{EE89D7EF-C638-4AD5-A449-B7651663DC92}" destId="{F54210D1-F0BD-42B9-8F34-F1A08B12DD72}" srcOrd="2" destOrd="0" presId="urn:microsoft.com/office/officeart/2005/8/layout/StepDownProcess"/>
    <dgm:cxn modelId="{61A89259-CBFA-4C9A-A8ED-A8FD76B292CB}" type="presParOf" srcId="{B2701051-30EF-4C21-ADAF-BE74626DA781}" destId="{FA255070-7E24-4C53-873F-D90EF043C0C3}" srcOrd="5" destOrd="0" presId="urn:microsoft.com/office/officeart/2005/8/layout/StepDownProcess"/>
    <dgm:cxn modelId="{1D644FCB-3979-4D78-B02C-D34EC5B1FE75}" type="presParOf" srcId="{B2701051-30EF-4C21-ADAF-BE74626DA781}" destId="{9E147B62-F70F-4A7A-BE07-5B088578622E}" srcOrd="6" destOrd="0" presId="urn:microsoft.com/office/officeart/2005/8/layout/StepDownProcess"/>
    <dgm:cxn modelId="{78C9D2BF-D403-4839-9B68-BE23118DD4EC}" type="presParOf" srcId="{9E147B62-F70F-4A7A-BE07-5B088578622E}" destId="{842D93D0-7E9B-4940-BA85-3EDCF49C3E94}" srcOrd="0" destOrd="0" presId="urn:microsoft.com/office/officeart/2005/8/layout/StepDownProcess"/>
    <dgm:cxn modelId="{4213EEE6-6D18-475E-8D87-A197CD4644E8}" type="presParOf" srcId="{9E147B62-F70F-4A7A-BE07-5B088578622E}" destId="{6209A2B5-89D7-4BB6-AAAA-7C40C9C0C2E2}" srcOrd="1" destOrd="0" presId="urn:microsoft.com/office/officeart/2005/8/layout/StepDownProcess"/>
    <dgm:cxn modelId="{BBB5BEB1-EBC8-4E7B-BE75-F00C670367F2}" type="presParOf" srcId="{9E147B62-F70F-4A7A-BE07-5B088578622E}" destId="{45152699-24C9-46BD-BF98-B7BA14BCADA3}" srcOrd="2" destOrd="0" presId="urn:microsoft.com/office/officeart/2005/8/layout/StepDownProcess"/>
    <dgm:cxn modelId="{FCBE6C25-B644-400D-A3B9-23E4A643CB10}" type="presParOf" srcId="{B2701051-30EF-4C21-ADAF-BE74626DA781}" destId="{2216F363-DA85-4E41-86F2-9FF00394BEA7}" srcOrd="7" destOrd="0" presId="urn:microsoft.com/office/officeart/2005/8/layout/StepDownProcess"/>
    <dgm:cxn modelId="{77E826BB-DA38-40C6-B248-51442BE6C60E}" type="presParOf" srcId="{B2701051-30EF-4C21-ADAF-BE74626DA781}" destId="{1481132F-87D8-4262-9FC5-5648192A408A}" srcOrd="8" destOrd="0" presId="urn:microsoft.com/office/officeart/2005/8/layout/StepDownProcess"/>
    <dgm:cxn modelId="{92B062D4-96A9-4001-B9DD-F50955EDD7CE}" type="presParOf" srcId="{1481132F-87D8-4262-9FC5-5648192A408A}" destId="{44DA757B-2BEA-41A6-A236-889D12B69F69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2B36C-EFA2-415F-A9E1-F2FBB2D73E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81254E4F-84DF-4A06-A1AA-ED73B42781E6}">
      <dgm:prSet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Huge trigger of homeless apps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2EFF32-B9CB-4651-934C-B4698F463AF2}" type="parTrans" cxnId="{C6AE328F-74D4-4EB0-9D51-2F8091CA2FFC}">
      <dgm:prSet/>
      <dgm:spPr/>
      <dgm:t>
        <a:bodyPr/>
        <a:lstStyle/>
        <a:p>
          <a:endParaRPr lang="en-US"/>
        </a:p>
      </dgm:t>
    </dgm:pt>
    <dgm:pt modelId="{93EC80B2-2273-4A98-9D19-1929A9A717E7}" type="sibTrans" cxnId="{C6AE328F-74D4-4EB0-9D51-2F8091CA2FFC}">
      <dgm:prSet/>
      <dgm:spPr/>
      <dgm:t>
        <a:bodyPr/>
        <a:lstStyle/>
        <a:p>
          <a:endParaRPr lang="en-US"/>
        </a:p>
      </dgm:t>
    </dgm:pt>
    <dgm:pt modelId="{963B3589-7471-46B4-A8FB-605C114E9517}">
      <dgm:prSet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Main statutory tool in England to deal = HRA/ Homeless Prevention/Relief duty but…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96F1B2-CD94-4B22-8942-FA7F74A4AC58}" type="parTrans" cxnId="{C0647767-D891-4D72-B6EB-B908EF4D1782}">
      <dgm:prSet/>
      <dgm:spPr/>
      <dgm:t>
        <a:bodyPr/>
        <a:lstStyle/>
        <a:p>
          <a:endParaRPr lang="en-US"/>
        </a:p>
      </dgm:t>
    </dgm:pt>
    <dgm:pt modelId="{8E0A182E-117A-45C3-8E5B-6D3A4BE2D9E2}" type="sibTrans" cxnId="{C0647767-D891-4D72-B6EB-B908EF4D1782}">
      <dgm:prSet/>
      <dgm:spPr/>
      <dgm:t>
        <a:bodyPr/>
        <a:lstStyle/>
        <a:p>
          <a:endParaRPr lang="en-US"/>
        </a:p>
      </dgm:t>
    </dgm:pt>
    <dgm:pt modelId="{F461E6B7-BEF7-4DAF-BAD2-502706F513E6}">
      <dgm:prSet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These duties take place at crisis stage, where there is a lack of evidence re effectiveness of interventions. (But worth studying because…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D69ABA-03D3-4FFB-9A7C-2D9C7745FFEA}" type="parTrans" cxnId="{C6A298A6-25AE-4853-BF68-49F011400DBA}">
      <dgm:prSet/>
      <dgm:spPr/>
      <dgm:t>
        <a:bodyPr/>
        <a:lstStyle/>
        <a:p>
          <a:endParaRPr lang="en-US"/>
        </a:p>
      </dgm:t>
    </dgm:pt>
    <dgm:pt modelId="{90052291-66FE-4CB1-946E-EEAC4A098245}" type="sibTrans" cxnId="{C6A298A6-25AE-4853-BF68-49F011400DBA}">
      <dgm:prSet/>
      <dgm:spPr/>
      <dgm:t>
        <a:bodyPr/>
        <a:lstStyle/>
        <a:p>
          <a:endParaRPr lang="en-US"/>
        </a:p>
      </dgm:t>
    </dgm:pt>
    <dgm:pt modelId="{3C8CD5E1-4634-4D48-8E43-487585461285}">
      <dgm:prSet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rPr>
            <a:t>Mediation/conciliation + home visits mooted as an option but</a:t>
          </a:r>
          <a:endParaRPr lang="en-US" sz="1800" dirty="0">
            <a:latin typeface="Arial" panose="020B0604020202020204" pitchFamily="34" charset="0"/>
            <a:ea typeface="ADLaM Display" panose="02010000000000000000" pitchFamily="2" charset="0"/>
            <a:cs typeface="Arial" panose="020B0604020202020204" pitchFamily="34" charset="0"/>
          </a:endParaRPr>
        </a:p>
      </dgm:t>
    </dgm:pt>
    <dgm:pt modelId="{8DAEBD59-7CD3-4E22-BDE3-3632F59ADD2B}" type="parTrans" cxnId="{E62B50D2-E72E-4843-9875-470AC9B18F68}">
      <dgm:prSet/>
      <dgm:spPr/>
      <dgm:t>
        <a:bodyPr/>
        <a:lstStyle/>
        <a:p>
          <a:endParaRPr lang="en-US"/>
        </a:p>
      </dgm:t>
    </dgm:pt>
    <dgm:pt modelId="{C1FF7D6E-6C2A-41D1-976A-745E34E0AE62}" type="sibTrans" cxnId="{E62B50D2-E72E-4843-9875-470AC9B18F68}">
      <dgm:prSet/>
      <dgm:spPr/>
      <dgm:t>
        <a:bodyPr/>
        <a:lstStyle/>
        <a:p>
          <a:endParaRPr lang="en-US"/>
        </a:p>
      </dgm:t>
    </dgm:pt>
    <dgm:pt modelId="{1A7A116E-81D5-4075-832F-AE10BCECFD60}">
      <dgm:prSet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No reliable evidence as to whether this works: no studies have been done. 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7A77AC-23D3-463F-8512-AC077CA803F7}" type="parTrans" cxnId="{543DBB3D-58F7-41E1-A62B-B50C875FA72F}">
      <dgm:prSet/>
      <dgm:spPr/>
      <dgm:t>
        <a:bodyPr/>
        <a:lstStyle/>
        <a:p>
          <a:endParaRPr lang="en-US"/>
        </a:p>
      </dgm:t>
    </dgm:pt>
    <dgm:pt modelId="{A78F8F5D-FAC8-43BA-965A-BEC2FD92CEF9}" type="sibTrans" cxnId="{543DBB3D-58F7-41E1-A62B-B50C875FA72F}">
      <dgm:prSet/>
      <dgm:spPr/>
      <dgm:t>
        <a:bodyPr/>
        <a:lstStyle/>
        <a:p>
          <a:endParaRPr lang="en-US"/>
        </a:p>
      </dgm:t>
    </dgm:pt>
    <dgm:pt modelId="{D9ECE82B-FCF2-449B-8304-54B0796FE938}" type="pres">
      <dgm:prSet presAssocID="{9272B36C-EFA2-415F-A9E1-F2FBB2D73EAE}" presName="root" presStyleCnt="0">
        <dgm:presLayoutVars>
          <dgm:dir/>
          <dgm:resizeHandles val="exact"/>
        </dgm:presLayoutVars>
      </dgm:prSet>
      <dgm:spPr/>
    </dgm:pt>
    <dgm:pt modelId="{6D851539-F978-498F-8C29-11F2DCDC46AC}" type="pres">
      <dgm:prSet presAssocID="{81254E4F-84DF-4A06-A1AA-ED73B42781E6}" presName="compNode" presStyleCnt="0"/>
      <dgm:spPr/>
    </dgm:pt>
    <dgm:pt modelId="{1EB4FF34-F69F-4443-B3A1-AF4BE534A2C6}" type="pres">
      <dgm:prSet presAssocID="{81254E4F-84DF-4A06-A1AA-ED73B42781E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2CB0971-F7C3-4A1B-ADC8-743CF825738D}" type="pres">
      <dgm:prSet presAssocID="{81254E4F-84DF-4A06-A1AA-ED73B42781E6}" presName="spaceRect" presStyleCnt="0"/>
      <dgm:spPr/>
    </dgm:pt>
    <dgm:pt modelId="{50209079-D7B2-4649-A127-215BE05F3FCF}" type="pres">
      <dgm:prSet presAssocID="{81254E4F-84DF-4A06-A1AA-ED73B42781E6}" presName="textRect" presStyleLbl="revTx" presStyleIdx="0" presStyleCnt="5">
        <dgm:presLayoutVars>
          <dgm:chMax val="1"/>
          <dgm:chPref val="1"/>
        </dgm:presLayoutVars>
      </dgm:prSet>
      <dgm:spPr/>
    </dgm:pt>
    <dgm:pt modelId="{829EBBD9-4CA7-4F97-9239-5352A94A17BC}" type="pres">
      <dgm:prSet presAssocID="{93EC80B2-2273-4A98-9D19-1929A9A717E7}" presName="sibTrans" presStyleCnt="0"/>
      <dgm:spPr/>
    </dgm:pt>
    <dgm:pt modelId="{28C8DE96-8964-40D3-B53E-F5AB522C7627}" type="pres">
      <dgm:prSet presAssocID="{963B3589-7471-46B4-A8FB-605C114E9517}" presName="compNode" presStyleCnt="0"/>
      <dgm:spPr/>
    </dgm:pt>
    <dgm:pt modelId="{6909F005-771D-4265-9EA2-D5FC27CDA25C}" type="pres">
      <dgm:prSet presAssocID="{963B3589-7471-46B4-A8FB-605C114E951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F36DA83-6D00-4086-9AFF-76638B35BFD1}" type="pres">
      <dgm:prSet presAssocID="{963B3589-7471-46B4-A8FB-605C114E9517}" presName="spaceRect" presStyleCnt="0"/>
      <dgm:spPr/>
    </dgm:pt>
    <dgm:pt modelId="{D07E3927-B571-4020-AC7A-22D791A6D07C}" type="pres">
      <dgm:prSet presAssocID="{963B3589-7471-46B4-A8FB-605C114E9517}" presName="textRect" presStyleLbl="revTx" presStyleIdx="1" presStyleCnt="5">
        <dgm:presLayoutVars>
          <dgm:chMax val="1"/>
          <dgm:chPref val="1"/>
        </dgm:presLayoutVars>
      </dgm:prSet>
      <dgm:spPr/>
    </dgm:pt>
    <dgm:pt modelId="{173C3956-F4EC-4126-821E-66E9704475BA}" type="pres">
      <dgm:prSet presAssocID="{8E0A182E-117A-45C3-8E5B-6D3A4BE2D9E2}" presName="sibTrans" presStyleCnt="0"/>
      <dgm:spPr/>
    </dgm:pt>
    <dgm:pt modelId="{FD61900B-6F3E-418C-8210-F0B8B7A8C531}" type="pres">
      <dgm:prSet presAssocID="{F461E6B7-BEF7-4DAF-BAD2-502706F513E6}" presName="compNode" presStyleCnt="0"/>
      <dgm:spPr/>
    </dgm:pt>
    <dgm:pt modelId="{A511F37D-F1A2-4078-9416-C72586A02F1F}" type="pres">
      <dgm:prSet presAssocID="{F461E6B7-BEF7-4DAF-BAD2-502706F513E6}" presName="iconRect" presStyleLbl="node1" presStyleIdx="2" presStyleCnt="5"/>
      <dgm:spPr>
        <a:blipFill>
          <a:blip xmlns:r="http://schemas.openxmlformats.org/officeDocument/2006/relationships"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 t="-17000" b="-17000"/>
          </a:stretch>
        </a:blipFill>
        <a:ln>
          <a:noFill/>
        </a:ln>
      </dgm:spPr>
    </dgm:pt>
    <dgm:pt modelId="{2F33C822-1C46-4B28-B3F6-45B658356876}" type="pres">
      <dgm:prSet presAssocID="{F461E6B7-BEF7-4DAF-BAD2-502706F513E6}" presName="spaceRect" presStyleCnt="0"/>
      <dgm:spPr/>
    </dgm:pt>
    <dgm:pt modelId="{2EC356A3-BC1B-4D09-8D02-B2E61B299157}" type="pres">
      <dgm:prSet presAssocID="{F461E6B7-BEF7-4DAF-BAD2-502706F513E6}" presName="textRect" presStyleLbl="revTx" presStyleIdx="2" presStyleCnt="5">
        <dgm:presLayoutVars>
          <dgm:chMax val="1"/>
          <dgm:chPref val="1"/>
        </dgm:presLayoutVars>
      </dgm:prSet>
      <dgm:spPr/>
    </dgm:pt>
    <dgm:pt modelId="{EBB5841A-08D9-41CF-B185-24955D5FB5CB}" type="pres">
      <dgm:prSet presAssocID="{90052291-66FE-4CB1-946E-EEAC4A098245}" presName="sibTrans" presStyleCnt="0"/>
      <dgm:spPr/>
    </dgm:pt>
    <dgm:pt modelId="{5B9D2C49-9428-44F7-9CC5-102C9C8A62CA}" type="pres">
      <dgm:prSet presAssocID="{3C8CD5E1-4634-4D48-8E43-487585461285}" presName="compNode" presStyleCnt="0"/>
      <dgm:spPr/>
    </dgm:pt>
    <dgm:pt modelId="{C997D51F-B558-40A0-B194-A4143EB8B051}" type="pres">
      <dgm:prSet presAssocID="{3C8CD5E1-4634-4D48-8E43-487585461285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wo Men with solid fill"/>
        </a:ext>
      </dgm:extLst>
    </dgm:pt>
    <dgm:pt modelId="{C2381FC5-1C5E-4383-AD81-43920BD95C57}" type="pres">
      <dgm:prSet presAssocID="{3C8CD5E1-4634-4D48-8E43-487585461285}" presName="spaceRect" presStyleCnt="0"/>
      <dgm:spPr/>
    </dgm:pt>
    <dgm:pt modelId="{AACAF2F8-C5CC-416F-A89E-9A99A307709F}" type="pres">
      <dgm:prSet presAssocID="{3C8CD5E1-4634-4D48-8E43-487585461285}" presName="textRect" presStyleLbl="revTx" presStyleIdx="3" presStyleCnt="5">
        <dgm:presLayoutVars>
          <dgm:chMax val="1"/>
          <dgm:chPref val="1"/>
        </dgm:presLayoutVars>
      </dgm:prSet>
      <dgm:spPr/>
    </dgm:pt>
    <dgm:pt modelId="{C115829C-3077-4EE6-9989-F4F253A89A70}" type="pres">
      <dgm:prSet presAssocID="{C1FF7D6E-6C2A-41D1-976A-745E34E0AE62}" presName="sibTrans" presStyleCnt="0"/>
      <dgm:spPr/>
    </dgm:pt>
    <dgm:pt modelId="{082E4DFE-53AB-4D3D-876B-4F1F5A87108E}" type="pres">
      <dgm:prSet presAssocID="{1A7A116E-81D5-4075-832F-AE10BCECFD60}" presName="compNode" presStyleCnt="0"/>
      <dgm:spPr/>
    </dgm:pt>
    <dgm:pt modelId="{D136906A-A73D-4925-87C9-BB54D8D353F1}" type="pres">
      <dgm:prSet presAssocID="{1A7A116E-81D5-4075-832F-AE10BCECFD60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CA13989-1FEE-4514-8B30-DB2B63B99D45}" type="pres">
      <dgm:prSet presAssocID="{1A7A116E-81D5-4075-832F-AE10BCECFD60}" presName="spaceRect" presStyleCnt="0"/>
      <dgm:spPr/>
    </dgm:pt>
    <dgm:pt modelId="{CCEB17B6-49F7-4549-8A5F-B329BC93895E}" type="pres">
      <dgm:prSet presAssocID="{1A7A116E-81D5-4075-832F-AE10BCECFD6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0347325-A9AF-4CF8-B390-E1A46006AF89}" type="presOf" srcId="{963B3589-7471-46B4-A8FB-605C114E9517}" destId="{D07E3927-B571-4020-AC7A-22D791A6D07C}" srcOrd="0" destOrd="0" presId="urn:microsoft.com/office/officeart/2018/2/layout/IconLabelList"/>
    <dgm:cxn modelId="{5D47CD31-1429-4490-8AA1-3A21E8396955}" type="presOf" srcId="{1A7A116E-81D5-4075-832F-AE10BCECFD60}" destId="{CCEB17B6-49F7-4549-8A5F-B329BC93895E}" srcOrd="0" destOrd="0" presId="urn:microsoft.com/office/officeart/2018/2/layout/IconLabelList"/>
    <dgm:cxn modelId="{543DBB3D-58F7-41E1-A62B-B50C875FA72F}" srcId="{9272B36C-EFA2-415F-A9E1-F2FBB2D73EAE}" destId="{1A7A116E-81D5-4075-832F-AE10BCECFD60}" srcOrd="4" destOrd="0" parTransId="{EC7A77AC-23D3-463F-8512-AC077CA803F7}" sibTransId="{A78F8F5D-FAC8-43BA-965A-BEC2FD92CEF9}"/>
    <dgm:cxn modelId="{C0647767-D891-4D72-B6EB-B908EF4D1782}" srcId="{9272B36C-EFA2-415F-A9E1-F2FBB2D73EAE}" destId="{963B3589-7471-46B4-A8FB-605C114E9517}" srcOrd="1" destOrd="0" parTransId="{4A96F1B2-CD94-4B22-8942-FA7F74A4AC58}" sibTransId="{8E0A182E-117A-45C3-8E5B-6D3A4BE2D9E2}"/>
    <dgm:cxn modelId="{0A0E1057-0833-48C5-87B0-28249E11D63B}" type="presOf" srcId="{9272B36C-EFA2-415F-A9E1-F2FBB2D73EAE}" destId="{D9ECE82B-FCF2-449B-8304-54B0796FE938}" srcOrd="0" destOrd="0" presId="urn:microsoft.com/office/officeart/2018/2/layout/IconLabelList"/>
    <dgm:cxn modelId="{C6AE328F-74D4-4EB0-9D51-2F8091CA2FFC}" srcId="{9272B36C-EFA2-415F-A9E1-F2FBB2D73EAE}" destId="{81254E4F-84DF-4A06-A1AA-ED73B42781E6}" srcOrd="0" destOrd="0" parTransId="{632EFF32-B9CB-4651-934C-B4698F463AF2}" sibTransId="{93EC80B2-2273-4A98-9D19-1929A9A717E7}"/>
    <dgm:cxn modelId="{C6A298A6-25AE-4853-BF68-49F011400DBA}" srcId="{9272B36C-EFA2-415F-A9E1-F2FBB2D73EAE}" destId="{F461E6B7-BEF7-4DAF-BAD2-502706F513E6}" srcOrd="2" destOrd="0" parTransId="{36D69ABA-03D3-4FFB-9A7C-2D9C7745FFEA}" sibTransId="{90052291-66FE-4CB1-946E-EEAC4A098245}"/>
    <dgm:cxn modelId="{1D0361C1-38DF-48B9-AB0C-6050EED73913}" type="presOf" srcId="{3C8CD5E1-4634-4D48-8E43-487585461285}" destId="{AACAF2F8-C5CC-416F-A89E-9A99A307709F}" srcOrd="0" destOrd="0" presId="urn:microsoft.com/office/officeart/2018/2/layout/IconLabelList"/>
    <dgm:cxn modelId="{A2971FC7-452C-4FEE-9CD0-CB81FC5BC1EF}" type="presOf" srcId="{F461E6B7-BEF7-4DAF-BAD2-502706F513E6}" destId="{2EC356A3-BC1B-4D09-8D02-B2E61B299157}" srcOrd="0" destOrd="0" presId="urn:microsoft.com/office/officeart/2018/2/layout/IconLabelList"/>
    <dgm:cxn modelId="{E62B50D2-E72E-4843-9875-470AC9B18F68}" srcId="{9272B36C-EFA2-415F-A9E1-F2FBB2D73EAE}" destId="{3C8CD5E1-4634-4D48-8E43-487585461285}" srcOrd="3" destOrd="0" parTransId="{8DAEBD59-7CD3-4E22-BDE3-3632F59ADD2B}" sibTransId="{C1FF7D6E-6C2A-41D1-976A-745E34E0AE62}"/>
    <dgm:cxn modelId="{68DF99F5-F749-4E76-A923-001FF71B63B2}" type="presOf" srcId="{81254E4F-84DF-4A06-A1AA-ED73B42781E6}" destId="{50209079-D7B2-4649-A127-215BE05F3FCF}" srcOrd="0" destOrd="0" presId="urn:microsoft.com/office/officeart/2018/2/layout/IconLabelList"/>
    <dgm:cxn modelId="{A92F0D60-12E1-4C6B-8E38-1E55CC3400C4}" type="presParOf" srcId="{D9ECE82B-FCF2-449B-8304-54B0796FE938}" destId="{6D851539-F978-498F-8C29-11F2DCDC46AC}" srcOrd="0" destOrd="0" presId="urn:microsoft.com/office/officeart/2018/2/layout/IconLabelList"/>
    <dgm:cxn modelId="{E449DF69-E2AE-4B34-9DE8-088D31D851A1}" type="presParOf" srcId="{6D851539-F978-498F-8C29-11F2DCDC46AC}" destId="{1EB4FF34-F69F-4443-B3A1-AF4BE534A2C6}" srcOrd="0" destOrd="0" presId="urn:microsoft.com/office/officeart/2018/2/layout/IconLabelList"/>
    <dgm:cxn modelId="{22FE7378-A2DC-46EB-AF6F-31C69D113B7D}" type="presParOf" srcId="{6D851539-F978-498F-8C29-11F2DCDC46AC}" destId="{92CB0971-F7C3-4A1B-ADC8-743CF825738D}" srcOrd="1" destOrd="0" presId="urn:microsoft.com/office/officeart/2018/2/layout/IconLabelList"/>
    <dgm:cxn modelId="{05F1756F-2C72-47B5-AEC9-9DDDE5A646DF}" type="presParOf" srcId="{6D851539-F978-498F-8C29-11F2DCDC46AC}" destId="{50209079-D7B2-4649-A127-215BE05F3FCF}" srcOrd="2" destOrd="0" presId="urn:microsoft.com/office/officeart/2018/2/layout/IconLabelList"/>
    <dgm:cxn modelId="{38C9FD17-DBC7-451E-9555-5D7E8F3B947F}" type="presParOf" srcId="{D9ECE82B-FCF2-449B-8304-54B0796FE938}" destId="{829EBBD9-4CA7-4F97-9239-5352A94A17BC}" srcOrd="1" destOrd="0" presId="urn:microsoft.com/office/officeart/2018/2/layout/IconLabelList"/>
    <dgm:cxn modelId="{8EDCBFDE-9A4B-45EE-8229-100AD43B4198}" type="presParOf" srcId="{D9ECE82B-FCF2-449B-8304-54B0796FE938}" destId="{28C8DE96-8964-40D3-B53E-F5AB522C7627}" srcOrd="2" destOrd="0" presId="urn:microsoft.com/office/officeart/2018/2/layout/IconLabelList"/>
    <dgm:cxn modelId="{D4A3D637-58F5-4058-94DC-354B9E19454A}" type="presParOf" srcId="{28C8DE96-8964-40D3-B53E-F5AB522C7627}" destId="{6909F005-771D-4265-9EA2-D5FC27CDA25C}" srcOrd="0" destOrd="0" presId="urn:microsoft.com/office/officeart/2018/2/layout/IconLabelList"/>
    <dgm:cxn modelId="{F6AAAE58-E51B-45D7-894F-AFC7100F409E}" type="presParOf" srcId="{28C8DE96-8964-40D3-B53E-F5AB522C7627}" destId="{9F36DA83-6D00-4086-9AFF-76638B35BFD1}" srcOrd="1" destOrd="0" presId="urn:microsoft.com/office/officeart/2018/2/layout/IconLabelList"/>
    <dgm:cxn modelId="{C1A9926B-2E72-4743-99EF-EBF1ACFFD3DF}" type="presParOf" srcId="{28C8DE96-8964-40D3-B53E-F5AB522C7627}" destId="{D07E3927-B571-4020-AC7A-22D791A6D07C}" srcOrd="2" destOrd="0" presId="urn:microsoft.com/office/officeart/2018/2/layout/IconLabelList"/>
    <dgm:cxn modelId="{1F992CD3-2ED6-484C-9F62-26D5EE1D8FED}" type="presParOf" srcId="{D9ECE82B-FCF2-449B-8304-54B0796FE938}" destId="{173C3956-F4EC-4126-821E-66E9704475BA}" srcOrd="3" destOrd="0" presId="urn:microsoft.com/office/officeart/2018/2/layout/IconLabelList"/>
    <dgm:cxn modelId="{8388E575-598D-4B4C-850E-7346F59C0417}" type="presParOf" srcId="{D9ECE82B-FCF2-449B-8304-54B0796FE938}" destId="{FD61900B-6F3E-418C-8210-F0B8B7A8C531}" srcOrd="4" destOrd="0" presId="urn:microsoft.com/office/officeart/2018/2/layout/IconLabelList"/>
    <dgm:cxn modelId="{E4CABB38-3D33-40AD-AD29-F908B07777DF}" type="presParOf" srcId="{FD61900B-6F3E-418C-8210-F0B8B7A8C531}" destId="{A511F37D-F1A2-4078-9416-C72586A02F1F}" srcOrd="0" destOrd="0" presId="urn:microsoft.com/office/officeart/2018/2/layout/IconLabelList"/>
    <dgm:cxn modelId="{948EA143-5DFD-4E17-B51D-4D9C479619FD}" type="presParOf" srcId="{FD61900B-6F3E-418C-8210-F0B8B7A8C531}" destId="{2F33C822-1C46-4B28-B3F6-45B658356876}" srcOrd="1" destOrd="0" presId="urn:microsoft.com/office/officeart/2018/2/layout/IconLabelList"/>
    <dgm:cxn modelId="{4847A621-080E-4F3D-93D9-E1AE1DD6C5DB}" type="presParOf" srcId="{FD61900B-6F3E-418C-8210-F0B8B7A8C531}" destId="{2EC356A3-BC1B-4D09-8D02-B2E61B299157}" srcOrd="2" destOrd="0" presId="urn:microsoft.com/office/officeart/2018/2/layout/IconLabelList"/>
    <dgm:cxn modelId="{7F743E27-E3D6-4AA5-85BF-2E263B318EC3}" type="presParOf" srcId="{D9ECE82B-FCF2-449B-8304-54B0796FE938}" destId="{EBB5841A-08D9-41CF-B185-24955D5FB5CB}" srcOrd="5" destOrd="0" presId="urn:microsoft.com/office/officeart/2018/2/layout/IconLabelList"/>
    <dgm:cxn modelId="{5C67B3AD-63FF-4EF8-BE78-61C62BAD946A}" type="presParOf" srcId="{D9ECE82B-FCF2-449B-8304-54B0796FE938}" destId="{5B9D2C49-9428-44F7-9CC5-102C9C8A62CA}" srcOrd="6" destOrd="0" presId="urn:microsoft.com/office/officeart/2018/2/layout/IconLabelList"/>
    <dgm:cxn modelId="{3630444B-45F6-42E7-B8D9-5DD5A20838B6}" type="presParOf" srcId="{5B9D2C49-9428-44F7-9CC5-102C9C8A62CA}" destId="{C997D51F-B558-40A0-B194-A4143EB8B051}" srcOrd="0" destOrd="0" presId="urn:microsoft.com/office/officeart/2018/2/layout/IconLabelList"/>
    <dgm:cxn modelId="{E512A524-35F2-48F2-9369-9E610A431367}" type="presParOf" srcId="{5B9D2C49-9428-44F7-9CC5-102C9C8A62CA}" destId="{C2381FC5-1C5E-4383-AD81-43920BD95C57}" srcOrd="1" destOrd="0" presId="urn:microsoft.com/office/officeart/2018/2/layout/IconLabelList"/>
    <dgm:cxn modelId="{F84D5041-ADB5-418B-B887-4DA44B9BC55E}" type="presParOf" srcId="{5B9D2C49-9428-44F7-9CC5-102C9C8A62CA}" destId="{AACAF2F8-C5CC-416F-A89E-9A99A307709F}" srcOrd="2" destOrd="0" presId="urn:microsoft.com/office/officeart/2018/2/layout/IconLabelList"/>
    <dgm:cxn modelId="{F2A156E0-7939-431B-9E61-B2EB3652AAA0}" type="presParOf" srcId="{D9ECE82B-FCF2-449B-8304-54B0796FE938}" destId="{C115829C-3077-4EE6-9989-F4F253A89A70}" srcOrd="7" destOrd="0" presId="urn:microsoft.com/office/officeart/2018/2/layout/IconLabelList"/>
    <dgm:cxn modelId="{D3AB388C-8C89-47FF-9353-6886CBA547B3}" type="presParOf" srcId="{D9ECE82B-FCF2-449B-8304-54B0796FE938}" destId="{082E4DFE-53AB-4D3D-876B-4F1F5A87108E}" srcOrd="8" destOrd="0" presId="urn:microsoft.com/office/officeart/2018/2/layout/IconLabelList"/>
    <dgm:cxn modelId="{A8425CD5-B200-47A6-A640-FF597E71E08D}" type="presParOf" srcId="{082E4DFE-53AB-4D3D-876B-4F1F5A87108E}" destId="{D136906A-A73D-4925-87C9-BB54D8D353F1}" srcOrd="0" destOrd="0" presId="urn:microsoft.com/office/officeart/2018/2/layout/IconLabelList"/>
    <dgm:cxn modelId="{449D1B5B-63F6-4B89-BFC0-BF60D0617498}" type="presParOf" srcId="{082E4DFE-53AB-4D3D-876B-4F1F5A87108E}" destId="{ECA13989-1FEE-4514-8B30-DB2B63B99D45}" srcOrd="1" destOrd="0" presId="urn:microsoft.com/office/officeart/2018/2/layout/IconLabelList"/>
    <dgm:cxn modelId="{EF44DA38-3C73-4C6F-97A5-199AFD1228E5}" type="presParOf" srcId="{082E4DFE-53AB-4D3D-876B-4F1F5A87108E}" destId="{CCEB17B6-49F7-4549-8A5F-B329BC9389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A5DA1-52E2-4AC1-AB20-2B40021ED2CC}">
      <dsp:nvSpPr>
        <dsp:cNvPr id="0" name=""/>
        <dsp:cNvSpPr/>
      </dsp:nvSpPr>
      <dsp:spPr>
        <a:xfrm rot="5400000">
          <a:off x="2782314" y="1177850"/>
          <a:ext cx="1025065" cy="11670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8AD3-7211-4CC5-84E2-8B231230367D}">
      <dsp:nvSpPr>
        <dsp:cNvPr id="0" name=""/>
        <dsp:cNvSpPr/>
      </dsp:nvSpPr>
      <dsp:spPr>
        <a:xfrm>
          <a:off x="2510734" y="41544"/>
          <a:ext cx="1725607" cy="1207868"/>
        </a:xfrm>
        <a:prstGeom prst="roundRect">
          <a:avLst>
            <a:gd name="adj" fmla="val 166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Universal/ population wide</a:t>
          </a:r>
        </a:p>
      </dsp:txBody>
      <dsp:txXfrm>
        <a:off x="2569708" y="100518"/>
        <a:ext cx="1607659" cy="1089920"/>
      </dsp:txXfrm>
    </dsp:sp>
    <dsp:sp modelId="{A0B6EA1A-175C-4AAA-9B63-5B526C8899AB}">
      <dsp:nvSpPr>
        <dsp:cNvPr id="0" name=""/>
        <dsp:cNvSpPr/>
      </dsp:nvSpPr>
      <dsp:spPr>
        <a:xfrm>
          <a:off x="4236341" y="156742"/>
          <a:ext cx="1255042" cy="97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A14BB-EE7C-41DC-99D3-554198F66F15}">
      <dsp:nvSpPr>
        <dsp:cNvPr id="0" name=""/>
        <dsp:cNvSpPr/>
      </dsp:nvSpPr>
      <dsp:spPr>
        <a:xfrm rot="5400000">
          <a:off x="4213025" y="2534685"/>
          <a:ext cx="1025065" cy="11670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6DF91-050C-4E01-9753-6596D32201A0}">
      <dsp:nvSpPr>
        <dsp:cNvPr id="0" name=""/>
        <dsp:cNvSpPr/>
      </dsp:nvSpPr>
      <dsp:spPr>
        <a:xfrm>
          <a:off x="3941445" y="1398380"/>
          <a:ext cx="1725607" cy="1207868"/>
        </a:xfrm>
        <a:prstGeom prst="roundRect">
          <a:avLst>
            <a:gd name="adj" fmla="val 166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Targeted/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upstream</a:t>
          </a:r>
        </a:p>
      </dsp:txBody>
      <dsp:txXfrm>
        <a:off x="4000419" y="1457354"/>
        <a:ext cx="1607659" cy="1089920"/>
      </dsp:txXfrm>
    </dsp:sp>
    <dsp:sp modelId="{C7F017B3-9438-4394-9C9F-0DE127D41D29}">
      <dsp:nvSpPr>
        <dsp:cNvPr id="0" name=""/>
        <dsp:cNvSpPr/>
      </dsp:nvSpPr>
      <dsp:spPr>
        <a:xfrm>
          <a:off x="5667052" y="1513577"/>
          <a:ext cx="1255042" cy="97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9BEC2-BB1D-4248-A327-FD5F8CCF8CAC}">
      <dsp:nvSpPr>
        <dsp:cNvPr id="0" name=""/>
        <dsp:cNvSpPr/>
      </dsp:nvSpPr>
      <dsp:spPr>
        <a:xfrm rot="5400000">
          <a:off x="5643737" y="3891521"/>
          <a:ext cx="1025065" cy="11670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16C23-35FD-4A0D-A777-CA323D2F683E}">
      <dsp:nvSpPr>
        <dsp:cNvPr id="0" name=""/>
        <dsp:cNvSpPr/>
      </dsp:nvSpPr>
      <dsp:spPr>
        <a:xfrm>
          <a:off x="5372157" y="2755215"/>
          <a:ext cx="1725607" cy="1207868"/>
        </a:xfrm>
        <a:prstGeom prst="roundRect">
          <a:avLst>
            <a:gd name="adj" fmla="val 166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Crisis</a:t>
          </a:r>
        </a:p>
      </dsp:txBody>
      <dsp:txXfrm>
        <a:off x="5431131" y="2814189"/>
        <a:ext cx="1607659" cy="1089920"/>
      </dsp:txXfrm>
    </dsp:sp>
    <dsp:sp modelId="{F54210D1-F0BD-42B9-8F34-F1A08B12DD72}">
      <dsp:nvSpPr>
        <dsp:cNvPr id="0" name=""/>
        <dsp:cNvSpPr/>
      </dsp:nvSpPr>
      <dsp:spPr>
        <a:xfrm>
          <a:off x="7097764" y="2870413"/>
          <a:ext cx="1255042" cy="97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D93D0-7E9B-4940-BA85-3EDCF49C3E94}">
      <dsp:nvSpPr>
        <dsp:cNvPr id="0" name=""/>
        <dsp:cNvSpPr/>
      </dsp:nvSpPr>
      <dsp:spPr>
        <a:xfrm rot="5400000">
          <a:off x="7074449" y="5248356"/>
          <a:ext cx="1025065" cy="11670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9A2B5-89D7-4BB6-AAAA-7C40C9C0C2E2}">
      <dsp:nvSpPr>
        <dsp:cNvPr id="0" name=""/>
        <dsp:cNvSpPr/>
      </dsp:nvSpPr>
      <dsp:spPr>
        <a:xfrm>
          <a:off x="6815569" y="4102037"/>
          <a:ext cx="1725607" cy="1207868"/>
        </a:xfrm>
        <a:prstGeom prst="roundRect">
          <a:avLst>
            <a:gd name="adj" fmla="val 166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Emergency</a:t>
          </a:r>
        </a:p>
      </dsp:txBody>
      <dsp:txXfrm>
        <a:off x="6874543" y="4161011"/>
        <a:ext cx="1607659" cy="1089920"/>
      </dsp:txXfrm>
    </dsp:sp>
    <dsp:sp modelId="{45152699-24C9-46BD-BF98-B7BA14BCADA3}">
      <dsp:nvSpPr>
        <dsp:cNvPr id="0" name=""/>
        <dsp:cNvSpPr/>
      </dsp:nvSpPr>
      <dsp:spPr>
        <a:xfrm>
          <a:off x="8528476" y="4227248"/>
          <a:ext cx="1255042" cy="97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600" kern="1200"/>
        </a:p>
      </dsp:txBody>
      <dsp:txXfrm>
        <a:off x="8528476" y="4227248"/>
        <a:ext cx="1255042" cy="976252"/>
      </dsp:txXfrm>
    </dsp:sp>
    <dsp:sp modelId="{44DA757B-2BEA-41A6-A236-889D12B69F69}">
      <dsp:nvSpPr>
        <dsp:cNvPr id="0" name=""/>
        <dsp:cNvSpPr/>
      </dsp:nvSpPr>
      <dsp:spPr>
        <a:xfrm>
          <a:off x="8233580" y="5468886"/>
          <a:ext cx="1725607" cy="1207868"/>
        </a:xfrm>
        <a:prstGeom prst="roundRect">
          <a:avLst>
            <a:gd name="adj" fmla="val 166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Recovery </a:t>
          </a:r>
        </a:p>
      </dsp:txBody>
      <dsp:txXfrm>
        <a:off x="8292554" y="5527860"/>
        <a:ext cx="1607659" cy="108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4FF34-F69F-4443-B3A1-AF4BE534A2C6}">
      <dsp:nvSpPr>
        <dsp:cNvPr id="0" name=""/>
        <dsp:cNvSpPr/>
      </dsp:nvSpPr>
      <dsp:spPr>
        <a:xfrm>
          <a:off x="1125566" y="105416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09079-D7B2-4649-A127-215BE05F3FCF}">
      <dsp:nvSpPr>
        <dsp:cNvPr id="0" name=""/>
        <dsp:cNvSpPr/>
      </dsp:nvSpPr>
      <dsp:spPr>
        <a:xfrm>
          <a:off x="630566" y="2428238"/>
          <a:ext cx="1800000" cy="23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Huge trigger of homeless apps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0566" y="2428238"/>
        <a:ext cx="1800000" cy="2385000"/>
      </dsp:txXfrm>
    </dsp:sp>
    <dsp:sp modelId="{6909F005-771D-4265-9EA2-D5FC27CDA25C}">
      <dsp:nvSpPr>
        <dsp:cNvPr id="0" name=""/>
        <dsp:cNvSpPr/>
      </dsp:nvSpPr>
      <dsp:spPr>
        <a:xfrm>
          <a:off x="3240566" y="105416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E3927-B571-4020-AC7A-22D791A6D07C}">
      <dsp:nvSpPr>
        <dsp:cNvPr id="0" name=""/>
        <dsp:cNvSpPr/>
      </dsp:nvSpPr>
      <dsp:spPr>
        <a:xfrm>
          <a:off x="2745566" y="2428238"/>
          <a:ext cx="1800000" cy="23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Main statutory tool in England to deal = HRA/ Homeless Prevention/Relief duty but…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5566" y="2428238"/>
        <a:ext cx="1800000" cy="2385000"/>
      </dsp:txXfrm>
    </dsp:sp>
    <dsp:sp modelId="{A511F37D-F1A2-4078-9416-C72586A02F1F}">
      <dsp:nvSpPr>
        <dsp:cNvPr id="0" name=""/>
        <dsp:cNvSpPr/>
      </dsp:nvSpPr>
      <dsp:spPr>
        <a:xfrm>
          <a:off x="5355566" y="105416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 t="-17000" b="-1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356A3-BC1B-4D09-8D02-B2E61B299157}">
      <dsp:nvSpPr>
        <dsp:cNvPr id="0" name=""/>
        <dsp:cNvSpPr/>
      </dsp:nvSpPr>
      <dsp:spPr>
        <a:xfrm>
          <a:off x="4860566" y="2428238"/>
          <a:ext cx="1800000" cy="23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These duties take place at crisis stage, where there is a lack of evidence re effectiveness of interventions. (But worth studying because…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60566" y="2428238"/>
        <a:ext cx="1800000" cy="2385000"/>
      </dsp:txXfrm>
    </dsp:sp>
    <dsp:sp modelId="{C997D51F-B558-40A0-B194-A4143EB8B051}">
      <dsp:nvSpPr>
        <dsp:cNvPr id="0" name=""/>
        <dsp:cNvSpPr/>
      </dsp:nvSpPr>
      <dsp:spPr>
        <a:xfrm>
          <a:off x="7470566" y="1054161"/>
          <a:ext cx="810000" cy="81000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AF2F8-C5CC-416F-A89E-9A99A307709F}">
      <dsp:nvSpPr>
        <dsp:cNvPr id="0" name=""/>
        <dsp:cNvSpPr/>
      </dsp:nvSpPr>
      <dsp:spPr>
        <a:xfrm>
          <a:off x="6975566" y="2428238"/>
          <a:ext cx="1800000" cy="23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rPr>
            <a:t>Mediation/conciliation + home visits mooted as an option but</a:t>
          </a:r>
          <a:endParaRPr lang="en-US" sz="1800" kern="1200" dirty="0">
            <a:latin typeface="Arial" panose="020B0604020202020204" pitchFamily="34" charset="0"/>
            <a:ea typeface="ADLaM Display" panose="02010000000000000000" pitchFamily="2" charset="0"/>
            <a:cs typeface="Arial" panose="020B0604020202020204" pitchFamily="34" charset="0"/>
          </a:endParaRPr>
        </a:p>
      </dsp:txBody>
      <dsp:txXfrm>
        <a:off x="6975566" y="2428238"/>
        <a:ext cx="1800000" cy="2385000"/>
      </dsp:txXfrm>
    </dsp:sp>
    <dsp:sp modelId="{D136906A-A73D-4925-87C9-BB54D8D353F1}">
      <dsp:nvSpPr>
        <dsp:cNvPr id="0" name=""/>
        <dsp:cNvSpPr/>
      </dsp:nvSpPr>
      <dsp:spPr>
        <a:xfrm>
          <a:off x="9585566" y="1054161"/>
          <a:ext cx="810000" cy="81000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B17B6-49F7-4549-8A5F-B329BC93895E}">
      <dsp:nvSpPr>
        <dsp:cNvPr id="0" name=""/>
        <dsp:cNvSpPr/>
      </dsp:nvSpPr>
      <dsp:spPr>
        <a:xfrm>
          <a:off x="9090566" y="2428238"/>
          <a:ext cx="1800000" cy="23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No reliable evidence as to whether this works: no studies have been done.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090566" y="2428238"/>
        <a:ext cx="1800000" cy="23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9794-B0EF-4527-82E6-9E74BC322D1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A3CB4-83C3-49A6-8C72-3D816EA62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6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A3CB4-83C3-49A6-8C72-3D816EA62C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22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(England) </a:t>
            </a:r>
            <a:r>
              <a:rPr lang="en-GB" dirty="0" err="1"/>
              <a:t>Singificant</a:t>
            </a:r>
            <a:r>
              <a:rPr lang="en-GB" dirty="0"/>
              <a:t> trigger for h/less application. 2</a:t>
            </a:r>
            <a:r>
              <a:rPr lang="en-GB" baseline="30000" dirty="0"/>
              <a:t>nd</a:t>
            </a:r>
            <a:r>
              <a:rPr lang="en-GB" dirty="0"/>
              <a:t> main reason for a council owing prevention duty, and main reason for relief duty in 22/23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A3CB4-83C3-49A6-8C72-3D816EA62C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5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A3CB4-83C3-49A6-8C72-3D816EA62C7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0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02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4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8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2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018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2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7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0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58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person and person sitting on a couch&#10;&#10;Description automatically generated">
            <a:extLst>
              <a:ext uri="{FF2B5EF4-FFF2-40B4-BE49-F238E27FC236}">
                <a16:creationId xmlns:a16="http://schemas.microsoft.com/office/drawing/2014/main" id="{AE8D91F0-0B4C-D6B7-92C1-71C994B7F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5" r="-1" b="7854"/>
          <a:stretch/>
        </p:blipFill>
        <p:spPr>
          <a:xfrm>
            <a:off x="305" y="0"/>
            <a:ext cx="12191695" cy="6857990"/>
          </a:xfrm>
          <a:prstGeom prst="rect">
            <a:avLst/>
          </a:prstGeom>
        </p:spPr>
      </p:pic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3F92E-F79E-AC16-C6DA-6077FF00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GB" sz="3400" dirty="0">
                <a:solidFill>
                  <a:schemeClr val="bg1"/>
                </a:solidFill>
              </a:rPr>
              <a:t>What (under the prevention/relief duty) works in tackling homelessness arising from family/friend evictions?</a:t>
            </a:r>
          </a:p>
        </p:txBody>
      </p:sp>
    </p:spTree>
    <p:extLst>
      <p:ext uri="{BB962C8B-B14F-4D97-AF65-F5344CB8AC3E}">
        <p14:creationId xmlns:p14="http://schemas.microsoft.com/office/powerpoint/2010/main" val="3037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britas housing">
            <a:extLst>
              <a:ext uri="{FF2B5EF4-FFF2-40B4-BE49-F238E27FC236}">
                <a16:creationId xmlns:a16="http://schemas.microsoft.com/office/drawing/2014/main" id="{10774FBB-6845-2986-CD7E-B0281B42D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"/>
            <a:ext cx="40290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utterfly metamorphosis stages">
            <a:extLst>
              <a:ext uri="{FF2B5EF4-FFF2-40B4-BE49-F238E27FC236}">
                <a16:creationId xmlns:a16="http://schemas.microsoft.com/office/drawing/2014/main" id="{B8CB0637-27D7-48E0-E846-801F064D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39" y="2114425"/>
            <a:ext cx="31527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rictly Come Dancing - Kai Widdrington">
            <a:extLst>
              <a:ext uri="{FF2B5EF4-FFF2-40B4-BE49-F238E27FC236}">
                <a16:creationId xmlns:a16="http://schemas.microsoft.com/office/drawing/2014/main" id="{E4936718-1530-CD88-85F3-EED518DC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618" y="2549945"/>
            <a:ext cx="3582082" cy="200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 AnalyticFlow">
            <a:extLst>
              <a:ext uri="{FF2B5EF4-FFF2-40B4-BE49-F238E27FC236}">
                <a16:creationId xmlns:a16="http://schemas.microsoft.com/office/drawing/2014/main" id="{0F712306-743C-16C6-97A1-40E98E3B9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778" y="60960"/>
            <a:ext cx="2880401" cy="223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erson sitting with notebook">
            <a:extLst>
              <a:ext uri="{FF2B5EF4-FFF2-40B4-BE49-F238E27FC236}">
                <a16:creationId xmlns:a16="http://schemas.microsoft.com/office/drawing/2014/main" id="{E1B861D9-05EA-E1ED-6761-F01B2385F5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80" y="4743575"/>
            <a:ext cx="2811439" cy="1873331"/>
          </a:xfrm>
          <a:prstGeom prst="rect">
            <a:avLst/>
          </a:prstGeom>
        </p:spPr>
      </p:pic>
      <p:pic>
        <p:nvPicPr>
          <p:cNvPr id="7" name="Graphic 6" descr="Pilot male with solid fill">
            <a:extLst>
              <a:ext uri="{FF2B5EF4-FFF2-40B4-BE49-F238E27FC236}">
                <a16:creationId xmlns:a16="http://schemas.microsoft.com/office/drawing/2014/main" id="{A155CFEE-FBDB-F818-8700-78AB0CA50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874" y="5075307"/>
            <a:ext cx="1541599" cy="15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0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FAE6-AF73-2A19-03A0-92D70F05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that’s rubbish…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ABA7-B04D-E633-9DD3-C257E7BA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2201612"/>
            <a:ext cx="11993879" cy="3651504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GB" sz="5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Seek to ask: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5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Why are family and friend evictions so high in Southend on Sea compared to other Local Authority Areas?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5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are the reasons behind fam/friend evictions in Southend? (</a:t>
            </a:r>
            <a:r>
              <a:rPr lang="en-GB" sz="55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</a:t>
            </a:r>
            <a:r>
              <a:rPr lang="en-GB" sz="5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-structured interviews)</a:t>
            </a:r>
            <a:endParaRPr lang="en-GB" sz="5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5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 a lot of the family/friend eviction cases that we assist under a homeless relief duty (i.e. those that are homeless) cases that we have been unsuccessful helping under the prevention duty? (Quant data analysis)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GB" sz="5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should mediation to prevent homelessness look like(to inform approach)?</a:t>
            </a:r>
            <a:br>
              <a:rPr lang="en-GB" sz="5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GB" sz="5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GB" sz="5500" dirty="0">
                <a:latin typeface="Arial" panose="020B0604020202020204" pitchFamily="34" charset="0"/>
                <a:cs typeface="Arial" panose="020B0604020202020204" pitchFamily="34" charset="0"/>
              </a:rPr>
              <a:t> 3,510 homeless applicants in England had ‘main activity that resulted in accommodation secured for households’ = Negotiation/mediation to secure return to family/friend. Can publicly see which LA’s make up this number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GB" sz="5500" dirty="0">
                <a:latin typeface="Arial" panose="020B0604020202020204" pitchFamily="34" charset="0"/>
                <a:cs typeface="Arial" panose="020B0604020202020204" pitchFamily="34" charset="0"/>
              </a:rPr>
              <a:t>-Could look at both publicly available data and seek a formal request to gov/UK data service (as restricted) to share data, to perform analysis on this, whilst also doing an FOI to the council’s that are offering this, finding out what it looks like/potentially doing some interviews with applicants/officers and other LA’s &amp; build a mode/framework for others to follow based on this if they want to offer this intervention.</a:t>
            </a:r>
            <a:r>
              <a:rPr lang="en-GB" sz="55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*will have to do an element of this anyway  to build local intervention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GB" sz="55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data analysis + semi structured interviews with applicants/officers + possibly survey of LA’s via FOI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GB" sz="5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FC990-51F9-3C1B-CF5A-967E8178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20" y="28097"/>
            <a:ext cx="2468880" cy="23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3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 circle made of large dots">
            <a:extLst>
              <a:ext uri="{FF2B5EF4-FFF2-40B4-BE49-F238E27FC236}">
                <a16:creationId xmlns:a16="http://schemas.microsoft.com/office/drawing/2014/main" id="{8BDA93F7-D258-5857-C4FF-0C4B5C7F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5300" y="904875"/>
            <a:ext cx="4572000" cy="4572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F9E74D-A7E0-335D-5EFE-4495E7EDC9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560553"/>
              </p:ext>
            </p:extLst>
          </p:nvPr>
        </p:nvGraphicFramePr>
        <p:xfrm>
          <a:off x="146050" y="716280"/>
          <a:ext cx="12045950" cy="614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55AAB6-1D0E-C15B-64A1-56AE7A272423}"/>
              </a:ext>
            </a:extLst>
          </p:cNvPr>
          <p:cNvSpPr txBox="1"/>
          <p:nvPr/>
        </p:nvSpPr>
        <p:spPr>
          <a:xfrm>
            <a:off x="929640" y="184666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Main reason for loss of settled accommodation in England, 22/23 (DLUHC)</a:t>
            </a:r>
          </a:p>
        </p:txBody>
      </p:sp>
    </p:spTree>
    <p:extLst>
      <p:ext uri="{BB962C8B-B14F-4D97-AF65-F5344CB8AC3E}">
        <p14:creationId xmlns:p14="http://schemas.microsoft.com/office/powerpoint/2010/main" val="244768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 circle made of large dots">
            <a:extLst>
              <a:ext uri="{FF2B5EF4-FFF2-40B4-BE49-F238E27FC236}">
                <a16:creationId xmlns:a16="http://schemas.microsoft.com/office/drawing/2014/main" id="{8BDA93F7-D258-5857-C4FF-0C4B5C7F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5300" y="904875"/>
            <a:ext cx="4572000" cy="45720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D9F1E79-FAE2-795C-01B1-99A160504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79713"/>
              </p:ext>
            </p:extLst>
          </p:nvPr>
        </p:nvGraphicFramePr>
        <p:xfrm>
          <a:off x="1104900" y="243840"/>
          <a:ext cx="10081260" cy="661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5718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185EC0B-AD51-6F95-D3FE-9E846A450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731140"/>
              </p:ext>
            </p:extLst>
          </p:nvPr>
        </p:nvGraphicFramePr>
        <p:xfrm>
          <a:off x="-277922" y="139700"/>
          <a:ext cx="12469922" cy="671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02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DCBA74-33DF-E916-3CC4-3C232DFE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" y="189132"/>
            <a:ext cx="6385560" cy="3422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174269-E0FF-57D9-C314-B57C7641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743" y="3429000"/>
            <a:ext cx="6961736" cy="3239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56BCB1-626E-033D-EB95-F8433C55E207}"/>
              </a:ext>
            </a:extLst>
          </p:cNvPr>
          <p:cNvSpPr txBox="1"/>
          <p:nvPr/>
        </p:nvSpPr>
        <p:spPr>
          <a:xfrm>
            <a:off x="7345680" y="977176"/>
            <a:ext cx="417576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Mediation/conciliation = address issues in the relationship to return to, or remain in the home.</a:t>
            </a:r>
          </a:p>
        </p:txBody>
      </p:sp>
    </p:spTree>
    <p:extLst>
      <p:ext uri="{BB962C8B-B14F-4D97-AF65-F5344CB8AC3E}">
        <p14:creationId xmlns:p14="http://schemas.microsoft.com/office/powerpoint/2010/main" val="203768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extBox 1">
            <a:extLst>
              <a:ext uri="{FF2B5EF4-FFF2-40B4-BE49-F238E27FC236}">
                <a16:creationId xmlns:a16="http://schemas.microsoft.com/office/drawing/2014/main" id="{2CBE0946-385F-E534-3D6D-22CF533A0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037836"/>
              </p:ext>
            </p:extLst>
          </p:nvPr>
        </p:nvGraphicFramePr>
        <p:xfrm>
          <a:off x="335433" y="868680"/>
          <a:ext cx="11521133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E4DABEFA-5442-CF31-D780-E395EA70F365}"/>
              </a:ext>
            </a:extLst>
          </p:cNvPr>
          <p:cNvSpPr/>
          <p:nvPr/>
        </p:nvSpPr>
        <p:spPr>
          <a:xfrm rot="1220531">
            <a:off x="3921216" y="5214707"/>
            <a:ext cx="2804306" cy="1014401"/>
          </a:xfrm>
          <a:prstGeom prst="curvedUpArrow">
            <a:avLst/>
          </a:prstGeom>
          <a:scene3d>
            <a:camera prst="orthographicFront">
              <a:rot lat="0" lon="9900000" rev="0"/>
            </a:camera>
            <a:lightRig rig="threePt" dir="t"/>
          </a:scene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6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 circle made of large dots">
            <a:extLst>
              <a:ext uri="{FF2B5EF4-FFF2-40B4-BE49-F238E27FC236}">
                <a16:creationId xmlns:a16="http://schemas.microsoft.com/office/drawing/2014/main" id="{8BDA93F7-D258-5857-C4FF-0C4B5C7FF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5300" y="904875"/>
            <a:ext cx="4572000" cy="457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10F7-0599-16DE-3357-0D9DB445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542924"/>
            <a:ext cx="10944225" cy="1076325"/>
          </a:xfrm>
        </p:spPr>
        <p:txBody>
          <a:bodyPr>
            <a:normAutofit fontScale="85000" lnSpcReduction="10000"/>
          </a:bodyPr>
          <a:lstStyle/>
          <a:p>
            <a:r>
              <a:rPr lang="en-GB" sz="2100" b="1" dirty="0">
                <a:latin typeface="Arial" panose="020B0604020202020204" pitchFamily="34" charset="0"/>
                <a:cs typeface="Arial" panose="020B0604020202020204" pitchFamily="34" charset="0"/>
              </a:rPr>
              <a:t>Field experiment </a:t>
            </a:r>
            <a:r>
              <a:rPr lang="en-GB" b="1" dirty="0"/>
              <a:t>on cases where main reason for loss of accommodation = ‘Family no longer willing/able to accommodate’ + ‘Friends no longer willing/able to accommodate’</a:t>
            </a:r>
          </a:p>
        </p:txBody>
      </p:sp>
      <p:pic>
        <p:nvPicPr>
          <p:cNvPr id="6" name="Graphic 5" descr="Group of people with solid fill">
            <a:extLst>
              <a:ext uri="{FF2B5EF4-FFF2-40B4-BE49-F238E27FC236}">
                <a16:creationId xmlns:a16="http://schemas.microsoft.com/office/drawing/2014/main" id="{2416944C-535A-2CD7-6861-38AE16E17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300" y="2333625"/>
            <a:ext cx="2390775" cy="2390775"/>
          </a:xfrm>
          <a:prstGeom prst="rect">
            <a:avLst/>
          </a:prstGeom>
        </p:spPr>
      </p:pic>
      <p:pic>
        <p:nvPicPr>
          <p:cNvPr id="7" name="Graphic 6" descr="Group of people with solid fill">
            <a:extLst>
              <a:ext uri="{FF2B5EF4-FFF2-40B4-BE49-F238E27FC236}">
                <a16:creationId xmlns:a16="http://schemas.microsoft.com/office/drawing/2014/main" id="{7DC2F337-1125-4B38-1102-19473E4CA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1300" y="2333624"/>
            <a:ext cx="2390775" cy="2390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DDE460-81ED-1F88-0320-AD479EF141CD}"/>
              </a:ext>
            </a:extLst>
          </p:cNvPr>
          <p:cNvSpPr txBox="1"/>
          <p:nvPr/>
        </p:nvSpPr>
        <p:spPr>
          <a:xfrm>
            <a:off x="3181350" y="4724399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ighlight>
                  <a:srgbClr val="FF00FF"/>
                </a:highlight>
              </a:rPr>
              <a:t>Business as usual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03C28-99DD-E3B4-F6DF-F7C969AA9B22}"/>
              </a:ext>
            </a:extLst>
          </p:cNvPr>
          <p:cNvSpPr txBox="1"/>
          <p:nvPr/>
        </p:nvSpPr>
        <p:spPr>
          <a:xfrm>
            <a:off x="7086602" y="4724398"/>
            <a:ext cx="177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ighlight>
                  <a:srgbClr val="FF00FF"/>
                </a:highlight>
              </a:rPr>
              <a:t>Mediation/</a:t>
            </a:r>
            <a:br>
              <a:rPr lang="en-GB" dirty="0">
                <a:highlight>
                  <a:srgbClr val="FF00FF"/>
                </a:highlight>
              </a:rPr>
            </a:br>
            <a:r>
              <a:rPr lang="en-GB" dirty="0">
                <a:highlight>
                  <a:srgbClr val="FF00FF"/>
                </a:highlight>
              </a:rPr>
              <a:t>conciliation/</a:t>
            </a:r>
            <a:br>
              <a:rPr lang="en-GB" dirty="0">
                <a:highlight>
                  <a:srgbClr val="FF00FF"/>
                </a:highlight>
              </a:rPr>
            </a:br>
            <a:r>
              <a:rPr lang="en-GB" dirty="0">
                <a:highlight>
                  <a:srgbClr val="FF00FF"/>
                </a:highlight>
              </a:rPr>
              <a:t>home visits</a:t>
            </a:r>
          </a:p>
        </p:txBody>
      </p:sp>
    </p:spTree>
    <p:extLst>
      <p:ext uri="{BB962C8B-B14F-4D97-AF65-F5344CB8AC3E}">
        <p14:creationId xmlns:p14="http://schemas.microsoft.com/office/powerpoint/2010/main" val="272598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868F-52F3-C8B5-69FB-AF98A501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960120"/>
            <a:ext cx="9684971" cy="500366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Null hypothesis:</a:t>
            </a:r>
            <a:r>
              <a:rPr lang="en-GB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Offering mediation/conciliation [or home visits] has no impact on the success of a homeless prevention/relief family/friend eviction case </a:t>
            </a:r>
            <a:br>
              <a:rPr lang="en-GB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</a:br>
            <a:endParaRPr lang="en-GB" sz="28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GB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Alternative hypothesis:</a:t>
            </a:r>
            <a:r>
              <a:rPr lang="en-GB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Mediation/conciliation[or home visits] prevents/relieves homelessness arising from family/friend evictions.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15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D3E5-5628-1691-B2D6-92044EEB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868F-52F3-C8B5-69FB-AF98A501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Success: </a:t>
            </a:r>
            <a:r>
              <a:rPr lang="en-GB" dirty="0"/>
              <a:t>Measured by a prevention or relief duty ending with housing being secured for 6months +. (Existing or alternative accommodation)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Tracking: </a:t>
            </a:r>
            <a:r>
              <a:rPr lang="en-GB" dirty="0"/>
              <a:t>TBC –Marker on Homeless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Sample size: </a:t>
            </a:r>
            <a:r>
              <a:rPr lang="en-GB" dirty="0"/>
              <a:t>approx. 100 (3 months)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49EA3C9-C845-311C-7806-4FADD2D8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742" y="4572000"/>
            <a:ext cx="4923257" cy="22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1931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Widescreen</PresentationFormat>
  <Paragraphs>45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Meiryo</vt:lpstr>
      <vt:lpstr>Arial</vt:lpstr>
      <vt:lpstr>Calibri</vt:lpstr>
      <vt:lpstr>Corbel</vt:lpstr>
      <vt:lpstr>Roboto</vt:lpstr>
      <vt:lpstr>Symbol</vt:lpstr>
      <vt:lpstr>SketchLinesVTI</vt:lpstr>
      <vt:lpstr>What (under the prevention/relief duty) works in tackling homelessness arising from family/friend evictions?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Measurement</vt:lpstr>
      <vt:lpstr>PowerPoint Presentation</vt:lpstr>
      <vt:lpstr>If that’s rubbish…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role could mediation/conciliation play in reducing family and friend evictions?</dc:title>
  <dc:creator>Nikki O'Keeffe</dc:creator>
  <cp:lastModifiedBy>Nikki O'Keeffe</cp:lastModifiedBy>
  <cp:revision>5</cp:revision>
  <dcterms:created xsi:type="dcterms:W3CDTF">2024-06-20T13:44:30Z</dcterms:created>
  <dcterms:modified xsi:type="dcterms:W3CDTF">2024-06-26T18:27:48Z</dcterms:modified>
</cp:coreProperties>
</file>