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81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27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4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6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4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70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bitwise_operators.htm" TargetMode="External"/><Relationship Id="rId2" Type="http://schemas.openxmlformats.org/officeDocument/2006/relationships/hyperlink" Target="http://www.codecademy.com/courses/python-intermediate-en-KE1UJ/0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cplusplus/cpp_bitwise_operators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Itty Bitty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CSC301 Winter 2015: </a:t>
            </a:r>
            <a:r>
              <a:rPr lang="en-CA" smtClean="0"/>
              <a:t>Team </a:t>
            </a:r>
            <a:r>
              <a:rPr lang="en-US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44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30400"/>
            <a:ext cx="1002903" cy="1002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0" y="2247185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Ben Shaft</a:t>
            </a:r>
            <a:endParaRPr lang="en-C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136900"/>
            <a:ext cx="1002903" cy="1002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0" y="3453685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/>
              <a:t>Catherine Wang</a:t>
            </a:r>
            <a:endParaRPr lang="en-CA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343400"/>
            <a:ext cx="1002903" cy="1002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0" y="4660185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Christina Chen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549900"/>
            <a:ext cx="1002903" cy="1002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8000" y="5866685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Cindy Wu</a:t>
            </a:r>
            <a:endParaRPr lang="en-CA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5" y="1879917"/>
            <a:ext cx="1002903" cy="10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21266" y="2196702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Eric Snyder</a:t>
            </a:r>
            <a:endParaRPr lang="en-CA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5" y="3086417"/>
            <a:ext cx="1002903" cy="10029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1266" y="3403202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Eugene Cheung</a:t>
            </a:r>
            <a:endParaRPr lang="en-CA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5" y="4292917"/>
            <a:ext cx="1002903" cy="1002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21266" y="4609702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Inks Lin</a:t>
            </a:r>
            <a:endParaRPr lang="en-CA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5" y="5499417"/>
            <a:ext cx="1002903" cy="10029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21266" y="5816202"/>
            <a:ext cx="234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Sharon Hogan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322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Help people learn computer science material with an interactive piece of software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826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Material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Bitwise operations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Conversion between bases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431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Itty Bitty</a:t>
            </a:r>
          </a:p>
          <a:p>
            <a:pPr lvl="1">
              <a:lnSpc>
                <a:spcPct val="150000"/>
              </a:lnSpc>
            </a:pPr>
            <a:r>
              <a:rPr lang="en-CA" sz="2400" dirty="0" smtClean="0"/>
              <a:t>Web-based application with mini games/tutorials</a:t>
            </a:r>
          </a:p>
          <a:p>
            <a:pPr lvl="1">
              <a:lnSpc>
                <a:spcPct val="150000"/>
              </a:lnSpc>
            </a:pPr>
            <a:r>
              <a:rPr lang="en-CA" sz="2400" dirty="0" smtClean="0"/>
              <a:t>Designed to teach base conversion and bitwise operations to anybody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847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Existing Products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Flippy</a:t>
            </a:r>
            <a:r>
              <a:rPr lang="en-US" sz="2400" dirty="0" smtClean="0"/>
              <a:t> Bit And The Attack Of The Hexadecimals From Base 16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436278"/>
            <a:ext cx="1912446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299" y="3436278"/>
            <a:ext cx="1912446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99" y="3436277"/>
            <a:ext cx="1912446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Products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80"/>
              </a:lnSpc>
            </a:pPr>
            <a:r>
              <a:rPr lang="en-US" sz="2400" dirty="0" err="1" smtClean="0"/>
              <a:t>Codecademy</a:t>
            </a:r>
            <a:r>
              <a:rPr lang="en-US" sz="2400" dirty="0"/>
              <a:t>: </a:t>
            </a:r>
            <a:r>
              <a:rPr lang="en-US" dirty="0">
                <a:hlinkClick r:id="rId2"/>
              </a:rPr>
              <a:t>http://www.codecademy.com/courses/python-intermediate-en-KE1UJ/0/1</a:t>
            </a:r>
            <a:endParaRPr lang="en-US" dirty="0"/>
          </a:p>
          <a:p>
            <a:pPr>
              <a:lnSpc>
                <a:spcPts val="2880"/>
              </a:lnSpc>
            </a:pPr>
            <a:r>
              <a:rPr lang="en-US" sz="2400" dirty="0" err="1"/>
              <a:t>Tutorialspoint</a:t>
            </a:r>
            <a:r>
              <a:rPr lang="en-US" sz="2400" dirty="0"/>
              <a:t> (C): </a:t>
            </a:r>
            <a:r>
              <a:rPr lang="en-US" dirty="0">
                <a:hlinkClick r:id="rId3"/>
              </a:rPr>
              <a:t>http://www.tutorialspoint.com/cprogramming/c_bitwise_operators.htm</a:t>
            </a:r>
            <a:endParaRPr lang="en-US" dirty="0"/>
          </a:p>
          <a:p>
            <a:pPr>
              <a:lnSpc>
                <a:spcPts val="2880"/>
              </a:lnSpc>
            </a:pPr>
            <a:r>
              <a:rPr lang="en-US" sz="2400" dirty="0" err="1"/>
              <a:t>Tutorialspoint</a:t>
            </a:r>
            <a:r>
              <a:rPr lang="en-US" sz="2400" dirty="0"/>
              <a:t> (C++): </a:t>
            </a:r>
            <a:r>
              <a:rPr lang="en-US" dirty="0">
                <a:hlinkClick r:id="rId4"/>
              </a:rPr>
              <a:t>http://www.tutorialspoint.com/cplusplus/cpp_bitwise_operators.htm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8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6858000"/>
          </a:xfrm>
        </p:spPr>
        <p:txBody>
          <a:bodyPr anchor="ctr"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41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DFE420"/>
      </a:accent1>
      <a:accent2>
        <a:srgbClr val="D9D919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E6B91E"/>
      </a:hlink>
      <a:folHlink>
        <a:srgbClr val="F0D577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102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Itty Bitty</vt:lpstr>
      <vt:lpstr>The Team</vt:lpstr>
      <vt:lpstr>The Problem</vt:lpstr>
      <vt:lpstr>The Material</vt:lpstr>
      <vt:lpstr>The Solution</vt:lpstr>
      <vt:lpstr>Existing Products</vt:lpstr>
      <vt:lpstr>Existing Products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Itty Bitty</dc:title>
  <dc:creator>Eugene Cheung</dc:creator>
  <cp:lastModifiedBy>Eugene Cheung</cp:lastModifiedBy>
  <cp:revision>22</cp:revision>
  <dcterms:created xsi:type="dcterms:W3CDTF">2015-01-15T23:04:34Z</dcterms:created>
  <dcterms:modified xsi:type="dcterms:W3CDTF">2015-01-19T19:24:18Z</dcterms:modified>
</cp:coreProperties>
</file>