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hergi" userId="af5f68ba9a5cd29d" providerId="LiveId" clId="{E37FF03F-47BA-441C-BB2E-14579CC7C2E5}"/>
    <pc:docChg chg="custSel modSld">
      <pc:chgData name="Chris Chergi" userId="af5f68ba9a5cd29d" providerId="LiveId" clId="{E37FF03F-47BA-441C-BB2E-14579CC7C2E5}" dt="2021-08-25T00:16:12.015" v="1050" actId="20577"/>
      <pc:docMkLst>
        <pc:docMk/>
      </pc:docMkLst>
      <pc:sldChg chg="modSp mod">
        <pc:chgData name="Chris Chergi" userId="af5f68ba9a5cd29d" providerId="LiveId" clId="{E37FF03F-47BA-441C-BB2E-14579CC7C2E5}" dt="2021-08-25T00:16:12.015" v="1050" actId="20577"/>
        <pc:sldMkLst>
          <pc:docMk/>
          <pc:sldMk cId="0" sldId="256"/>
        </pc:sldMkLst>
        <pc:spChg chg="mod">
          <ac:chgData name="Chris Chergi" userId="af5f68ba9a5cd29d" providerId="LiveId" clId="{E37FF03F-47BA-441C-BB2E-14579CC7C2E5}" dt="2021-08-24T23:54:14.268" v="441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Chris Chergi" userId="af5f68ba9a5cd29d" providerId="LiveId" clId="{E37FF03F-47BA-441C-BB2E-14579CC7C2E5}" dt="2021-08-24T23:55:26.778" v="515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Chris Chergi" userId="af5f68ba9a5cd29d" providerId="LiveId" clId="{E37FF03F-47BA-441C-BB2E-14579CC7C2E5}" dt="2021-08-24T23:56:33.614" v="762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Chris Chergi" userId="af5f68ba9a5cd29d" providerId="LiveId" clId="{E37FF03F-47BA-441C-BB2E-14579CC7C2E5}" dt="2021-08-25T00:15:59.884" v="1039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Chris Chergi" userId="af5f68ba9a5cd29d" providerId="LiveId" clId="{E37FF03F-47BA-441C-BB2E-14579CC7C2E5}" dt="2021-08-25T00:02:34.813" v="1020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Chris Chergi" userId="af5f68ba9a5cd29d" providerId="LiveId" clId="{E37FF03F-47BA-441C-BB2E-14579CC7C2E5}" dt="2021-08-25T00:16:12.015" v="1050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Chris Chergi" userId="af5f68ba9a5cd29d" providerId="LiveId" clId="{E37FF03F-47BA-441C-BB2E-14579CC7C2E5}" dt="2021-08-24T23:55:13.242" v="508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32195" y="194389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creating a statistical model to predict house prices we can provide client’s with an accurate appraisal to ensure they will sell the house at a good market value.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By end of year client sales increase 10%. 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and find correlations between house criteria and past sales.  After data is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and run a model to accurately predict house price.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house criteria.   Criteria that is listed </a:t>
            </a:r>
            <a:r>
              <a:rPr lang="en-AU" sz="1070" b="1" dirty="0"/>
              <a:t>does not correlate to price.  Limited data to Seattle.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err="1"/>
              <a:t>KC.house</a:t>
            </a:r>
            <a:r>
              <a:rPr lang="en-AU" sz="1070" b="1" dirty="0"/>
              <a:t> data.csv is main </a:t>
            </a:r>
            <a:r>
              <a:rPr lang="en-AU" sz="1070" b="1"/>
              <a:t>data source.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Realtors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 statistical model be made to accurately predict house price to increase client sales 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10% end of year?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Chris Chergi</cp:lastModifiedBy>
  <cp:revision>1</cp:revision>
  <dcterms:modified xsi:type="dcterms:W3CDTF">2021-08-25T00:16:22Z</dcterms:modified>
</cp:coreProperties>
</file>