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37600" y="1686601"/>
            <a:ext cx="10094400" cy="1042200"/>
          </a:xfrm>
        </p:spPr>
        <p:txBody>
          <a:bodyPr anchor="t"/>
          <a:lstStyle/>
          <a:p>
            <a:r>
              <a:rPr lang="de-DE" dirty="0" smtClean="0"/>
              <a:t>Konzeption eines Mail-Service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64413" y="3128579"/>
            <a:ext cx="8915399" cy="296982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Betreuer</a:t>
            </a:r>
            <a:r>
              <a:rPr lang="en-US" sz="2000" dirty="0" smtClean="0"/>
              <a:t>: FH-Prof. DI Dr. Heinz Dobler </a:t>
            </a:r>
          </a:p>
          <a:p>
            <a:r>
              <a:rPr lang="en-US" sz="2000" dirty="0" smtClean="0"/>
              <a:t>Firma:      </a:t>
            </a:r>
            <a:r>
              <a:rPr lang="en-US" sz="2000" dirty="0" err="1" smtClean="0"/>
              <a:t>curecomp</a:t>
            </a:r>
            <a:r>
              <a:rPr lang="en-US" sz="2000" dirty="0" smtClean="0"/>
              <a:t> GmbH </a:t>
            </a:r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589212" y="206400"/>
            <a:ext cx="8915399" cy="1005840"/>
          </a:xfrm>
        </p:spPr>
        <p:txBody>
          <a:bodyPr anchor="t"/>
          <a:lstStyle/>
          <a:p>
            <a:r>
              <a:rPr lang="de-DE" dirty="0" smtClean="0"/>
              <a:t>Intention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506788" cy="5187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Vorbereitung für die praktische Bachelorarbeit</a:t>
            </a:r>
            <a:endParaRPr lang="de-DE" sz="25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Designanalyse des bestehenden Mail-Service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Neue Anforderungen an Mail-Service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Einbringen eines Konzepts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Architektur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Integration in Ökosystem </a:t>
            </a:r>
            <a:br>
              <a:rPr lang="de-DE" sz="2500" dirty="0" smtClean="0"/>
            </a:br>
            <a:r>
              <a:rPr lang="de-DE" sz="2500" dirty="0" smtClean="0"/>
              <a:t>(Web, Datenschnittstelle, Support)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Datenmanagement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335746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749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Designanalyse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4351588" cy="50472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Datenbank </a:t>
            </a:r>
            <a:br>
              <a:rPr lang="de-DE" sz="2500" dirty="0" smtClean="0"/>
            </a:br>
            <a:r>
              <a:rPr lang="de-DE" sz="2500" dirty="0" smtClean="0"/>
              <a:t>(Mittelpunkt)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Datenzugriff </a:t>
            </a:r>
            <a:br>
              <a:rPr lang="de-DE" sz="2500" dirty="0" smtClean="0"/>
            </a:br>
            <a:r>
              <a:rPr lang="de-DE" sz="2500" dirty="0" smtClean="0"/>
              <a:t>(DAO)</a:t>
            </a:r>
            <a:endParaRPr lang="de-DE" sz="25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err="1" smtClean="0"/>
              <a:t>CCMail</a:t>
            </a:r>
            <a:r>
              <a:rPr lang="de-DE" sz="2500" dirty="0"/>
              <a:t/>
            </a:r>
            <a:br>
              <a:rPr lang="de-DE" sz="2500" dirty="0"/>
            </a:br>
            <a:r>
              <a:rPr lang="de-DE" sz="2500" dirty="0" smtClean="0"/>
              <a:t>(Konsolenanwendung)</a:t>
            </a:r>
          </a:p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315" y="1814400"/>
            <a:ext cx="5372753" cy="31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965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Probleme</a:t>
            </a:r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idx="1"/>
          </p:nvPr>
        </p:nvSpPr>
        <p:spPr>
          <a:xfrm>
            <a:off x="2589212" y="1670400"/>
            <a:ext cx="9413188" cy="50472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Java 1.4 (keine </a:t>
            </a:r>
            <a:r>
              <a:rPr lang="de-DE" sz="2500" dirty="0" err="1" smtClean="0"/>
              <a:t>Generics</a:t>
            </a:r>
            <a:r>
              <a:rPr lang="de-DE" sz="2500" dirty="0" smtClean="0"/>
              <a:t>)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Gewachsen aber nicht </a:t>
            </a:r>
            <a:r>
              <a:rPr lang="de-DE" sz="2500" dirty="0" err="1" smtClean="0"/>
              <a:t>evolutioniert</a:t>
            </a:r>
            <a:endParaRPr lang="de-DE" sz="25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Nicht mehr erweiterbar/</a:t>
            </a:r>
            <a:r>
              <a:rPr lang="de-DE" sz="2500" dirty="0" err="1" smtClean="0"/>
              <a:t>refaktorisierbar</a:t>
            </a: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Starre Klassenhierarchien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Keine Modularisierung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Zeitbedingte Dateninkonsistenz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E-Mails nicht rekonstruierbar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Keine Benutzerdefinierten E-Mail-Vorlagen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307208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err="1" smtClean="0"/>
              <a:t>CCMail</a:t>
            </a:r>
            <a:r>
              <a:rPr lang="de-DE" dirty="0" smtClean="0"/>
              <a:t> Probleme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88000"/>
            <a:ext cx="6641188" cy="55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Curecomp Ökosystem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4615200"/>
            <a:ext cx="9413188" cy="21024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SRM (Supplier-</a:t>
            </a:r>
            <a:r>
              <a:rPr lang="de-DE" sz="2500" dirty="0" err="1" smtClean="0"/>
              <a:t>Relationship</a:t>
            </a:r>
            <a:r>
              <a:rPr lang="de-DE" sz="2500" dirty="0" smtClean="0"/>
              <a:t>-Management)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Alle Systemteile angewiesen auf E-Mail-Nachrichten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Bestellungen, Lieferavis, Speditionsavis, Errors, …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03912"/>
            <a:ext cx="6765856" cy="2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1188000"/>
            <a:ext cx="9413188" cy="5529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b="1" dirty="0" err="1">
                <a:solidFill>
                  <a:srgbClr val="C00000"/>
                </a:solidFill>
              </a:rPr>
              <a:t>Transaktionalität</a:t>
            </a:r>
            <a:r>
              <a:rPr lang="de-DE" sz="2500" b="1" dirty="0">
                <a:solidFill>
                  <a:srgbClr val="C00000"/>
                </a:solidFill>
              </a:rPr>
              <a:t> </a:t>
            </a:r>
            <a:r>
              <a:rPr lang="de-DE" sz="2500" b="1" dirty="0" smtClean="0">
                <a:solidFill>
                  <a:srgbClr val="C00000"/>
                </a:solidFill>
              </a:rPr>
              <a:t>!</a:t>
            </a:r>
            <a:endParaRPr lang="de-DE" sz="25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Nachverfolgbarkeit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Wiederversendbarkeit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Benutzerdefinierte Vorlagen (</a:t>
            </a:r>
            <a:r>
              <a:rPr lang="de-DE" sz="2500" dirty="0" err="1" smtClean="0"/>
              <a:t>Freemarker</a:t>
            </a:r>
            <a:r>
              <a:rPr lang="de-DE" sz="2500" dirty="0" smtClean="0"/>
              <a:t>-Template)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Benutzerdefinierte Vorlagen auf Entitäten-Ebene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Einheitliche Schnittstelle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Hohes Abstraktionsniveau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Gebündelte E-Mails über Support-Anwendung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2500" dirty="0" smtClean="0"/>
              <a:t>Zeitgesteuerter Versand (Lieferverzugsmeldungen)</a:t>
            </a:r>
          </a:p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31730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182160"/>
            <a:ext cx="8915399" cy="1005840"/>
          </a:xfrm>
        </p:spPr>
        <p:txBody>
          <a:bodyPr>
            <a:normAutofit/>
          </a:bodyPr>
          <a:lstStyle/>
          <a:p>
            <a:r>
              <a:rPr lang="de-DE" dirty="0" smtClean="0"/>
              <a:t>Konzept (ausständig)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idx="1"/>
          </p:nvPr>
        </p:nvSpPr>
        <p:spPr>
          <a:xfrm>
            <a:off x="2589212" y="6444000"/>
            <a:ext cx="9413188" cy="273600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 smtClean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sz="25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2050"/>
            <a:ext cx="9305810" cy="43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3646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119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Fetzen</vt:lpstr>
      <vt:lpstr>Konzeption eines Mail-Service</vt:lpstr>
      <vt:lpstr>Intention</vt:lpstr>
      <vt:lpstr>Designanalyse</vt:lpstr>
      <vt:lpstr>CCMail Probleme</vt:lpstr>
      <vt:lpstr>CCMail Probleme</vt:lpstr>
      <vt:lpstr>Curecomp Ökosystem</vt:lpstr>
      <vt:lpstr>Anforderungen</vt:lpstr>
      <vt:lpstr>Konzept (ausständig)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35</cp:revision>
  <dcterms:created xsi:type="dcterms:W3CDTF">2015-12-14T17:29:13Z</dcterms:created>
  <dcterms:modified xsi:type="dcterms:W3CDTF">2015-12-14T20:40:23Z</dcterms:modified>
</cp:coreProperties>
</file>