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3"/>
  </p:notesMasterIdLst>
  <p:sldIdLst>
    <p:sldId id="256" r:id="rId2"/>
    <p:sldId id="266" r:id="rId3"/>
    <p:sldId id="261" r:id="rId4"/>
    <p:sldId id="262" r:id="rId5"/>
    <p:sldId id="264" r:id="rId6"/>
    <p:sldId id="265" r:id="rId7"/>
    <p:sldId id="267" r:id="rId8"/>
    <p:sldId id="268" r:id="rId9"/>
    <p:sldId id="269" r:id="rId10"/>
    <p:sldId id="27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C8D6-5F1B-43CC-81CB-9EBBEF596CC8}" type="datetimeFigureOut">
              <a:rPr lang="de-DE" smtClean="0"/>
              <a:t>29.12.2015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FDCC3-DA25-4C57-B01D-DC456C6DD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83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ED7A-897F-4F5B-9F1B-004B8668C128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0FE-530E-439D-B262-30C3C388AAE2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7306-DEA0-4F14-BF8D-D5670B0C538D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17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bg>
      <p:bgPr>
        <a:gradFill rotWithShape="1">
          <a:gsLst>
            <a:gs pos="1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5908-2DF8-4F8A-B1D6-FEC56333ACDA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6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44D9-F51B-48D8-A03E-AC807F931A5B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18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F9BD-B664-47E4-A81F-485D647144AB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16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DE7B-97B9-4565-890C-BD1F8CD4D74B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0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7F1-89A7-471D-95B2-F0608E061AB2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8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36F5-BCAF-4814-B1E0-3880CF115A39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B869-F3BD-4BE3-B249-CD66AEAFAB45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9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BAB9-BF9B-4705-933A-2B0D8C5BA6BD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1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E724-E8AB-49E5-A77D-01704923EAE2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FD9-36CE-4FDD-9A77-3666FD6ABA7A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9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5D2F-F939-4122-B9DD-548F5AD01693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5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4037-E751-4535-A323-69C87E8D6896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9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CD0D-2338-4F10-96FF-002347A8CBA1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2BA8-E317-40BB-9ABB-FD49EA25F4D8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46377"/>
            <a:ext cx="12134851" cy="1280890"/>
          </a:xfrm>
        </p:spPr>
        <p:txBody>
          <a:bodyPr anchor="t">
            <a:noAutofit/>
          </a:bodyPr>
          <a:lstStyle/>
          <a:p>
            <a:pPr algn="ctr"/>
            <a:r>
              <a:rPr lang="de-DE" sz="5500" dirty="0" smtClean="0"/>
              <a:t>Konzept </a:t>
            </a:r>
            <a:r>
              <a:rPr lang="de-DE" sz="5500" dirty="0" err="1" smtClean="0"/>
              <a:t>CleverMail</a:t>
            </a:r>
            <a:endParaRPr lang="de-DE" sz="55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98" y="2193131"/>
            <a:ext cx="5097054" cy="3178969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525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08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CleverMail</a:t>
            </a:r>
            <a:r>
              <a:rPr lang="de-DE" dirty="0"/>
              <a:t> </a:t>
            </a:r>
            <a:r>
              <a:rPr lang="de-DE" dirty="0" smtClean="0"/>
              <a:t>DB-Schema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1638300" y="1016548"/>
            <a:ext cx="10406063" cy="5734296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META-Tag für </a:t>
            </a:r>
            <a:r>
              <a:rPr lang="de-DE" sz="2000" dirty="0" err="1" smtClean="0">
                <a:solidFill>
                  <a:schemeClr val="tx1"/>
                </a:solidFill>
              </a:rPr>
              <a:t>Mailjobs</a:t>
            </a:r>
            <a:r>
              <a:rPr lang="de-DE" sz="2000" dirty="0" smtClean="0">
                <a:solidFill>
                  <a:schemeClr val="tx1"/>
                </a:solidFill>
              </a:rPr>
              <a:t> ?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JSON Konfigurationen auftrennen ?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Email Adressen in DB oder JSON ?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Template META-Daten in DB (verwendete Parameter) ?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SMTP-Response per Code oder als ein String ?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0597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de-DE" smtClean="0"/>
              <a:t>Fragen 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3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08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2</a:t>
            </a:fld>
            <a:endParaRPr lang="en-US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98" y="1016548"/>
            <a:ext cx="10382900" cy="271963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668198" y="4129086"/>
            <a:ext cx="10319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Einheitliche Schnittstellen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Kein direkter Zugriff auf Datenbank oder Mail-Server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Kopplung durch REST-Client-API oder EJB (DAO)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2070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08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REST-Service mit TCC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3</a:t>
            </a:fld>
            <a:endParaRPr lang="en-US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260" y="1016548"/>
            <a:ext cx="10143224" cy="56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7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08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REST-Service mit TCC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1817688" y="1016548"/>
            <a:ext cx="4790282" cy="577715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de-DE" sz="2500" b="1" dirty="0" smtClean="0">
                <a:solidFill>
                  <a:schemeClr val="tx1"/>
                </a:solidFill>
              </a:rPr>
              <a:t>Vorteile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Gekapselter Kontext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Leichtgewichtige Client-API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Lose Kopplung 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Wenig Abhängigkeiten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TCC für Transaktionen</a:t>
            </a:r>
          </a:p>
          <a:p>
            <a:pPr>
              <a:lnSpc>
                <a:spcPct val="150000"/>
              </a:lnSpc>
              <a:buClrTx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6687343" y="1016548"/>
            <a:ext cx="5504657" cy="5777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</a:pPr>
            <a:r>
              <a:rPr lang="de-DE" sz="2500" b="1" dirty="0" smtClean="0">
                <a:solidFill>
                  <a:schemeClr val="tx1"/>
                </a:solidFill>
              </a:rPr>
              <a:t>Nachteile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Keine gemeinsame Transaktion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Gefahr von </a:t>
            </a:r>
            <a:r>
              <a:rPr lang="de-DE" sz="2000" dirty="0" err="1" smtClean="0">
                <a:solidFill>
                  <a:schemeClr val="tx1"/>
                </a:solidFill>
              </a:rPr>
              <a:t>Heuristic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Exceptions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Service nicht verfügbar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Transaktions-Koordinator nötig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8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08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Transaktional EJB (DAO)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43" y="1302298"/>
            <a:ext cx="9753927" cy="49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2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08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Transaktional EJB (DAO)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1817688" y="1016548"/>
            <a:ext cx="4790282" cy="577715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de-DE" sz="2500" b="1" dirty="0" smtClean="0">
                <a:solidFill>
                  <a:schemeClr val="tx1"/>
                </a:solidFill>
              </a:rPr>
              <a:t>Vorteile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Eine logische Transaktion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Keine </a:t>
            </a:r>
            <a:r>
              <a:rPr lang="de-DE" sz="2000" dirty="0" err="1" smtClean="0">
                <a:solidFill>
                  <a:schemeClr val="tx1"/>
                </a:solidFill>
              </a:rPr>
              <a:t>Heuristic-Exceptions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Kein Transaktions-Koordinator</a:t>
            </a: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6687343" y="1016548"/>
            <a:ext cx="5504657" cy="5777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</a:pPr>
            <a:r>
              <a:rPr lang="de-DE" sz="2500" b="1" dirty="0" smtClean="0">
                <a:solidFill>
                  <a:schemeClr val="tx1"/>
                </a:solidFill>
              </a:rPr>
              <a:t>Nachteile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Starke Kopplung 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Schwergewichtige Client-API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Starke Abhängigkeiten</a:t>
            </a: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Technologische Unterschiede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08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Mailing Prozess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28" y="1033037"/>
            <a:ext cx="7754144" cy="582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4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08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E-Mail-Template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77" y="1259827"/>
            <a:ext cx="5568629" cy="4333748"/>
          </a:xfrm>
          <a:prstGeom prst="rect">
            <a:avLst/>
          </a:prstGeom>
        </p:spPr>
      </p:pic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7264606" y="1016548"/>
            <a:ext cx="4851194" cy="5727152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JSON-Schema </a:t>
            </a:r>
            <a:r>
              <a:rPr lang="de-DE" sz="2000" dirty="0" smtClean="0">
                <a:solidFill>
                  <a:schemeClr val="tx1"/>
                </a:solidFill>
              </a:rPr>
              <a:t>als Spezifikation</a:t>
            </a: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Parameter filtern</a:t>
            </a: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Template-Engine </a:t>
            </a:r>
            <a:r>
              <a:rPr lang="de-DE" sz="2000" dirty="0" err="1" smtClean="0">
                <a:solidFill>
                  <a:schemeClr val="tx1"/>
                </a:solidFill>
              </a:rPr>
              <a:t>Freemarker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Codeblock/Rich-Editor</a:t>
            </a: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Template Lokalisierung</a:t>
            </a: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Template </a:t>
            </a:r>
            <a:r>
              <a:rPr lang="de-DE" sz="2000" dirty="0" err="1" smtClean="0">
                <a:solidFill>
                  <a:schemeClr val="tx1"/>
                </a:solidFill>
              </a:rPr>
              <a:t>Versionierung</a:t>
            </a:r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7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08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CleverMail</a:t>
            </a:r>
            <a:r>
              <a:rPr lang="de-DE" dirty="0"/>
              <a:t> </a:t>
            </a:r>
            <a:r>
              <a:rPr lang="de-DE" dirty="0" smtClean="0"/>
              <a:t>DB-Schema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9</a:t>
            </a:fld>
            <a:endParaRPr lang="en-US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1552329"/>
            <a:ext cx="10481341" cy="467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6099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</Words>
  <Application>Microsoft Office PowerPoint</Application>
  <PresentationFormat>Breitbild</PresentationFormat>
  <Paragraphs>66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Fetzen</vt:lpstr>
      <vt:lpstr>Konzept CleverMail</vt:lpstr>
      <vt:lpstr>Aufbau</vt:lpstr>
      <vt:lpstr>REST-Service mit TCC</vt:lpstr>
      <vt:lpstr>REST-Service mit TCC</vt:lpstr>
      <vt:lpstr>Transaktional EJB (DAO)</vt:lpstr>
      <vt:lpstr>Transaktional EJB (DAO)</vt:lpstr>
      <vt:lpstr>Mailing Prozess</vt:lpstr>
      <vt:lpstr>E-Mail-Template</vt:lpstr>
      <vt:lpstr>CleverMail DB-Schema</vt:lpstr>
      <vt:lpstr>CleverMail DB-Schema</vt:lpstr>
      <vt:lpstr>Fragen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 eines Mail-Service</dc:title>
  <dc:creator>Thomas Herzog</dc:creator>
  <cp:lastModifiedBy>Thomas Herzog</cp:lastModifiedBy>
  <cp:revision>115</cp:revision>
  <dcterms:created xsi:type="dcterms:W3CDTF">2015-12-14T17:29:13Z</dcterms:created>
  <dcterms:modified xsi:type="dcterms:W3CDTF">2015-12-29T07:02:11Z</dcterms:modified>
</cp:coreProperties>
</file>