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12"/>
  </p:notesMasterIdLst>
  <p:sldIdLst>
    <p:sldId id="256" r:id="rId2"/>
    <p:sldId id="261" r:id="rId3"/>
    <p:sldId id="257" r:id="rId4"/>
    <p:sldId id="264" r:id="rId5"/>
    <p:sldId id="258" r:id="rId6"/>
    <p:sldId id="259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C8D6-5F1B-43CC-81CB-9EBBEF596CC8}" type="datetimeFigureOut">
              <a:rPr lang="de-DE" smtClean="0"/>
              <a:t>17.12.2015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FDCC3-DA25-4C57-B01D-DC456C6DD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83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ED7A-897F-4F5B-9F1B-004B8668C128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0FE-530E-439D-B262-30C3C388AAE2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8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7306-DEA0-4F14-BF8D-D5670B0C538D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17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bg>
      <p:bgPr>
        <a:gradFill rotWithShape="1">
          <a:gsLst>
            <a:gs pos="12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5908-2DF8-4F8A-B1D6-FEC56333ACDA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67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44D9-F51B-48D8-A03E-AC807F931A5B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918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F9BD-B664-47E4-A81F-485D647144AB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16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DE7B-97B9-4565-890C-BD1F8CD4D74B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0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7F1-89A7-471D-95B2-F0608E061AB2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8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36F5-BCAF-4814-B1E0-3880CF115A39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B869-F3BD-4BE3-B249-CD66AEAFAB45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9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BAB9-BF9B-4705-933A-2B0D8C5BA6BD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1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E724-E8AB-49E5-A77D-01704923EAE2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0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FD9-36CE-4FDD-9A77-3666FD6ABA7A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9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5D2F-F939-4122-B9DD-548F5AD01693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5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4037-E751-4535-A323-69C87E8D6896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9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CD0D-2338-4F10-96FF-002347A8CBA1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2BA8-E317-40BB-9ABB-FD49EA25F4D8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0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0207" y="546377"/>
            <a:ext cx="10484644" cy="1280890"/>
          </a:xfrm>
        </p:spPr>
        <p:txBody>
          <a:bodyPr anchor="t">
            <a:noAutofit/>
          </a:bodyPr>
          <a:lstStyle/>
          <a:p>
            <a:r>
              <a:rPr lang="de-DE" sz="5500" dirty="0" smtClean="0"/>
              <a:t>Konzeption eines Mail-Service</a:t>
            </a:r>
            <a:endParaRPr lang="de-DE" sz="5500" dirty="0"/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2341961" y="2391623"/>
            <a:ext cx="8915400" cy="238754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Author:    Thomas </a:t>
            </a:r>
            <a:r>
              <a:rPr lang="en-US" sz="2000" dirty="0" smtClean="0">
                <a:solidFill>
                  <a:schemeClr val="tx1"/>
                </a:solidFill>
              </a:rPr>
              <a:t>Herzog - S1310307011</a:t>
            </a:r>
          </a:p>
          <a:p>
            <a:pPr>
              <a:buClr>
                <a:schemeClr val="tx1"/>
              </a:buClr>
            </a:pPr>
            <a:r>
              <a:rPr lang="en-US" sz="2000" dirty="0" err="1" smtClean="0">
                <a:solidFill>
                  <a:schemeClr val="tx1"/>
                </a:solidFill>
              </a:rPr>
              <a:t>Betreuer</a:t>
            </a:r>
            <a:r>
              <a:rPr lang="en-US" sz="2000" dirty="0" smtClean="0">
                <a:solidFill>
                  <a:schemeClr val="tx1"/>
                </a:solidFill>
              </a:rPr>
              <a:t>: FH-Prof. DI Dr. Heinz Dobler </a:t>
            </a:r>
          </a:p>
          <a:p>
            <a:pPr>
              <a:buClr>
                <a:schemeClr val="tx1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Firma: </a:t>
            </a:r>
            <a:r>
              <a:rPr lang="en-US" sz="2000" dirty="0" smtClean="0">
                <a:solidFill>
                  <a:schemeClr val="tx1"/>
                </a:solidFill>
              </a:rPr>
              <a:t>     </a:t>
            </a:r>
            <a:r>
              <a:rPr lang="en-US" sz="2000" dirty="0" smtClean="0"/>
              <a:t>Curecomp </a:t>
            </a:r>
            <a:r>
              <a:rPr lang="en-US" sz="2000" dirty="0"/>
              <a:t>Software Services </a:t>
            </a:r>
            <a:r>
              <a:rPr lang="en-US" sz="2000" dirty="0" smtClean="0"/>
              <a:t>GmbH</a:t>
            </a:r>
            <a:endParaRPr lang="en-US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946" y="3679031"/>
            <a:ext cx="5097054" cy="3178969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52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smtClean="0"/>
              <a:t>         Fragen</a:t>
            </a:r>
            <a:r>
              <a:rPr lang="de-DE" sz="6000" dirty="0" smtClean="0"/>
              <a:t>, Anregungen ?</a:t>
            </a:r>
            <a:endParaRPr lang="de-DE" sz="6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81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82160"/>
            <a:ext cx="8915399" cy="1005840"/>
          </a:xfrm>
        </p:spPr>
        <p:txBody>
          <a:bodyPr>
            <a:normAutofit/>
          </a:bodyPr>
          <a:lstStyle/>
          <a:p>
            <a:r>
              <a:rPr lang="de-DE" dirty="0" smtClean="0"/>
              <a:t>Curecomp Ökosystem</a:t>
            </a:r>
            <a:endParaRPr lang="de-DE" dirty="0"/>
          </a:p>
        </p:txBody>
      </p:sp>
      <p:sp>
        <p:nvSpPr>
          <p:cNvPr id="5" name="Textplatzhalter 8"/>
          <p:cNvSpPr>
            <a:spLocks noGrp="1"/>
          </p:cNvSpPr>
          <p:nvPr>
            <p:ph type="body" idx="1"/>
          </p:nvPr>
        </p:nvSpPr>
        <p:spPr>
          <a:xfrm>
            <a:off x="2589212" y="4615200"/>
            <a:ext cx="9413188" cy="21024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SRM (Supplier-</a:t>
            </a:r>
            <a:r>
              <a:rPr lang="de-DE" sz="2500" dirty="0" err="1" smtClean="0">
                <a:solidFill>
                  <a:schemeClr val="tx1"/>
                </a:solidFill>
              </a:rPr>
              <a:t>Relationship</a:t>
            </a:r>
            <a:r>
              <a:rPr lang="de-DE" sz="2500" dirty="0" smtClean="0">
                <a:solidFill>
                  <a:schemeClr val="tx1"/>
                </a:solidFill>
              </a:rPr>
              <a:t>-Management)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Kunde – </a:t>
            </a:r>
            <a:r>
              <a:rPr lang="de-DE" sz="2500" dirty="0" err="1" smtClean="0">
                <a:solidFill>
                  <a:schemeClr val="tx1"/>
                </a:solidFill>
              </a:rPr>
              <a:t>clevercure</a:t>
            </a:r>
            <a:r>
              <a:rPr lang="de-DE" sz="2500" dirty="0" smtClean="0">
                <a:solidFill>
                  <a:schemeClr val="tx1"/>
                </a:solidFill>
              </a:rPr>
              <a:t> </a:t>
            </a:r>
            <a:r>
              <a:rPr lang="de-DE" sz="2500" dirty="0" smtClean="0">
                <a:solidFill>
                  <a:schemeClr val="tx1"/>
                </a:solidFill>
              </a:rPr>
              <a:t>– Lieferant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E-Mail-Nachrichten essentiell</a:t>
            </a: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007" y="1519556"/>
            <a:ext cx="6765856" cy="2764088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61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589212" y="206400"/>
            <a:ext cx="8915399" cy="1005840"/>
          </a:xfrm>
        </p:spPr>
        <p:txBody>
          <a:bodyPr anchor="t"/>
          <a:lstStyle/>
          <a:p>
            <a:r>
              <a:rPr lang="de-DE" dirty="0" smtClean="0"/>
              <a:t>Intention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2589212" y="1670400"/>
            <a:ext cx="9506788" cy="51876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Vorbereitung für die praktische Bachelorarbeit</a:t>
            </a:r>
            <a:endParaRPr lang="de-DE" sz="25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</a:rPr>
              <a:t>Neue </a:t>
            </a:r>
            <a:r>
              <a:rPr lang="de-DE" sz="2500" dirty="0" smtClean="0">
                <a:solidFill>
                  <a:schemeClr val="tx1"/>
                </a:solidFill>
              </a:rPr>
              <a:t>Anforderungen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err="1" smtClean="0">
                <a:solidFill>
                  <a:schemeClr val="tx1"/>
                </a:solidFill>
              </a:rPr>
              <a:t>CCMail</a:t>
            </a:r>
            <a:r>
              <a:rPr lang="de-DE" sz="2500" dirty="0" smtClean="0">
                <a:solidFill>
                  <a:schemeClr val="tx1"/>
                </a:solidFill>
              </a:rPr>
              <a:t> nicht anpassbar</a:t>
            </a:r>
            <a:endParaRPr lang="de-DE" sz="25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Designanalyse </a:t>
            </a:r>
            <a:r>
              <a:rPr lang="de-DE" sz="2500" dirty="0" err="1" smtClean="0">
                <a:solidFill>
                  <a:schemeClr val="tx1"/>
                </a:solidFill>
              </a:rPr>
              <a:t>CCMail</a:t>
            </a:r>
            <a:endParaRPr lang="de-DE" sz="25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Konzept </a:t>
            </a:r>
            <a:r>
              <a:rPr lang="de-DE" sz="2500" dirty="0" err="1" smtClean="0">
                <a:solidFill>
                  <a:schemeClr val="tx1"/>
                </a:solidFill>
              </a:rPr>
              <a:t>CleverMail</a:t>
            </a:r>
            <a:endParaRPr lang="de-DE" sz="2500" dirty="0" smtClean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Architektur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Softwaredesign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Integration in Ökosystem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74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589212" y="206400"/>
            <a:ext cx="8915399" cy="1005840"/>
          </a:xfrm>
        </p:spPr>
        <p:txBody>
          <a:bodyPr anchor="t"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2589212" y="1670400"/>
            <a:ext cx="9506788" cy="2701575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de-DE" sz="2500" dirty="0" err="1" smtClean="0">
                <a:solidFill>
                  <a:schemeClr val="tx1"/>
                </a:solidFill>
              </a:rPr>
              <a:t>Refactoring</a:t>
            </a:r>
            <a:r>
              <a:rPr lang="de-DE" sz="2500" dirty="0" smtClean="0">
                <a:solidFill>
                  <a:schemeClr val="tx1"/>
                </a:solidFill>
              </a:rPr>
              <a:t> Databases</a:t>
            </a:r>
            <a:br>
              <a:rPr lang="de-DE" sz="2500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(Scott </a:t>
            </a:r>
            <a:r>
              <a:rPr lang="de-DE" dirty="0" err="1" smtClean="0">
                <a:solidFill>
                  <a:schemeClr val="tx1"/>
                </a:solidFill>
              </a:rPr>
              <a:t>W.Ambler</a:t>
            </a:r>
            <a:r>
              <a:rPr lang="de-DE" dirty="0" smtClean="0">
                <a:solidFill>
                  <a:schemeClr val="tx1"/>
                </a:solidFill>
              </a:rPr>
              <a:t>, </a:t>
            </a:r>
            <a:r>
              <a:rPr lang="de-DE" dirty="0" err="1" smtClean="0">
                <a:solidFill>
                  <a:schemeClr val="tx1"/>
                </a:solidFill>
              </a:rPr>
              <a:t>Pramond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J.Sadalage</a:t>
            </a:r>
            <a:r>
              <a:rPr lang="de-DE" dirty="0" smtClean="0">
                <a:solidFill>
                  <a:schemeClr val="tx1"/>
                </a:solidFill>
              </a:rPr>
              <a:t> [ISBN 0-321-29353-3])</a:t>
            </a:r>
            <a:endParaRPr lang="de-DE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de-DE" sz="2500" dirty="0" err="1" smtClean="0">
                <a:solidFill>
                  <a:schemeClr val="tx1"/>
                </a:solidFill>
              </a:rPr>
              <a:t>Refactoring</a:t>
            </a:r>
            <a:r>
              <a:rPr lang="de-DE" sz="2500" dirty="0" smtClean="0">
                <a:solidFill>
                  <a:schemeClr val="tx1"/>
                </a:solidFill>
              </a:rPr>
              <a:t> </a:t>
            </a:r>
            <a:r>
              <a:rPr lang="de-DE" sz="2500" dirty="0" err="1" smtClean="0">
                <a:solidFill>
                  <a:schemeClr val="tx1"/>
                </a:solidFill>
              </a:rPr>
              <a:t>To</a:t>
            </a:r>
            <a:r>
              <a:rPr lang="de-DE" sz="2500" dirty="0" smtClean="0">
                <a:solidFill>
                  <a:schemeClr val="tx1"/>
                </a:solidFill>
              </a:rPr>
              <a:t> Patterns</a:t>
            </a:r>
            <a:br>
              <a:rPr lang="de-DE" sz="2500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(Joshua </a:t>
            </a:r>
            <a:r>
              <a:rPr lang="de-DE" dirty="0" err="1" smtClean="0">
                <a:solidFill>
                  <a:schemeClr val="tx1"/>
                </a:solidFill>
              </a:rPr>
              <a:t>Kerievsky</a:t>
            </a:r>
            <a:r>
              <a:rPr lang="de-DE" dirty="0" smtClean="0">
                <a:solidFill>
                  <a:schemeClr val="tx1"/>
                </a:solidFill>
              </a:rPr>
              <a:t> [ISBN 0-321-21335-1])</a:t>
            </a:r>
            <a:endParaRPr lang="de-DE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Patterns </a:t>
            </a:r>
            <a:r>
              <a:rPr lang="de-DE" sz="2500" dirty="0" err="1" smtClean="0">
                <a:solidFill>
                  <a:schemeClr val="tx1"/>
                </a:solidFill>
              </a:rPr>
              <a:t>of</a:t>
            </a:r>
            <a:r>
              <a:rPr lang="de-DE" sz="2500" dirty="0" smtClean="0">
                <a:solidFill>
                  <a:schemeClr val="tx1"/>
                </a:solidFill>
              </a:rPr>
              <a:t> </a:t>
            </a:r>
            <a:r>
              <a:rPr lang="de-DE" sz="2500" dirty="0" err="1" smtClean="0">
                <a:solidFill>
                  <a:schemeClr val="tx1"/>
                </a:solidFill>
              </a:rPr>
              <a:t>Enteprise</a:t>
            </a:r>
            <a:r>
              <a:rPr lang="de-DE" sz="2500" dirty="0" smtClean="0">
                <a:solidFill>
                  <a:schemeClr val="tx1"/>
                </a:solidFill>
              </a:rPr>
              <a:t> </a:t>
            </a:r>
            <a:r>
              <a:rPr lang="de-DE" sz="2500" dirty="0" err="1" smtClean="0">
                <a:solidFill>
                  <a:schemeClr val="tx1"/>
                </a:solidFill>
              </a:rPr>
              <a:t>Application</a:t>
            </a:r>
            <a:r>
              <a:rPr lang="de-DE" sz="2500" dirty="0" smtClean="0">
                <a:solidFill>
                  <a:schemeClr val="tx1"/>
                </a:solidFill>
              </a:rPr>
              <a:t> </a:t>
            </a:r>
            <a:r>
              <a:rPr lang="de-DE" sz="2500" dirty="0" err="1" smtClean="0">
                <a:solidFill>
                  <a:schemeClr val="tx1"/>
                </a:solidFill>
              </a:rPr>
              <a:t>Architecture</a:t>
            </a:r>
            <a:r>
              <a:rPr lang="de-DE" sz="2500" dirty="0" smtClean="0">
                <a:solidFill>
                  <a:schemeClr val="tx1"/>
                </a:solidFill>
              </a:rPr>
              <a:t/>
            </a:r>
            <a:br>
              <a:rPr lang="de-DE" sz="2500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(Martin Fowler [</a:t>
            </a:r>
            <a:r>
              <a:rPr lang="en-US" dirty="0" smtClean="0">
                <a:solidFill>
                  <a:schemeClr val="tx1"/>
                </a:solidFill>
              </a:rPr>
              <a:t>ISBN </a:t>
            </a:r>
            <a:r>
              <a:rPr lang="en-US" dirty="0">
                <a:solidFill>
                  <a:schemeClr val="tx1"/>
                </a:solidFill>
              </a:rPr>
              <a:t>0-321-12742-0</a:t>
            </a:r>
            <a:r>
              <a:rPr lang="de-DE" dirty="0" smtClean="0">
                <a:solidFill>
                  <a:schemeClr val="tx1"/>
                </a:solidFill>
              </a:rPr>
              <a:t>])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449" y="4371975"/>
            <a:ext cx="1798460" cy="237756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81" y="4371976"/>
            <a:ext cx="1684621" cy="23775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355" y="4373267"/>
            <a:ext cx="1849792" cy="2376271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94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271461"/>
            <a:ext cx="8915399" cy="866474"/>
          </a:xfrm>
        </p:spPr>
        <p:txBody>
          <a:bodyPr>
            <a:normAutofit/>
          </a:bodyPr>
          <a:lstStyle/>
          <a:p>
            <a:r>
              <a:rPr lang="de-DE" dirty="0" err="1" smtClean="0"/>
              <a:t>CCMail</a:t>
            </a:r>
            <a:r>
              <a:rPr lang="de-DE" dirty="0" smtClean="0"/>
              <a:t> Aufbau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idx="1"/>
          </p:nvPr>
        </p:nvSpPr>
        <p:spPr>
          <a:xfrm>
            <a:off x="2589212" y="1670400"/>
            <a:ext cx="4351588" cy="50472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Datenbank </a:t>
            </a:r>
            <a:br>
              <a:rPr lang="de-DE" sz="2500" dirty="0" smtClean="0">
                <a:solidFill>
                  <a:schemeClr val="tx1"/>
                </a:solidFill>
              </a:rPr>
            </a:br>
            <a:r>
              <a:rPr lang="de-DE" sz="2500" dirty="0" smtClean="0">
                <a:solidFill>
                  <a:schemeClr val="tx1"/>
                </a:solidFill>
              </a:rPr>
              <a:t>(Schnittstelle)</a:t>
            </a:r>
            <a:endParaRPr lang="de-DE" sz="25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DAO</a:t>
            </a:r>
            <a:r>
              <a:rPr lang="de-DE" sz="2500" dirty="0" smtClean="0">
                <a:solidFill>
                  <a:schemeClr val="tx1"/>
                </a:solidFill>
              </a:rPr>
              <a:t/>
            </a:r>
            <a:br>
              <a:rPr lang="de-DE" sz="2500" dirty="0" smtClean="0">
                <a:solidFill>
                  <a:schemeClr val="tx1"/>
                </a:solidFill>
              </a:rPr>
            </a:br>
            <a:r>
              <a:rPr lang="de-DE" sz="2500" dirty="0">
                <a:solidFill>
                  <a:schemeClr val="tx1"/>
                </a:solidFill>
              </a:rPr>
              <a:t>(Datenzugriff)</a:t>
            </a:r>
            <a:endParaRPr lang="de-DE" sz="25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err="1" smtClean="0">
                <a:solidFill>
                  <a:schemeClr val="tx1"/>
                </a:solidFill>
              </a:rPr>
              <a:t>CCMail</a:t>
            </a:r>
            <a:r>
              <a:rPr lang="de-DE" sz="2500" dirty="0">
                <a:solidFill>
                  <a:schemeClr val="tx1"/>
                </a:solidFill>
              </a:rPr>
              <a:t/>
            </a:r>
            <a:br>
              <a:rPr lang="de-DE" sz="2500" dirty="0">
                <a:solidFill>
                  <a:schemeClr val="tx1"/>
                </a:solidFill>
              </a:rPr>
            </a:br>
            <a:r>
              <a:rPr lang="de-DE" sz="2500" dirty="0" smtClean="0">
                <a:solidFill>
                  <a:schemeClr val="tx1"/>
                </a:solidFill>
              </a:rPr>
              <a:t>(Konsolenanwendung)</a:t>
            </a:r>
          </a:p>
          <a:p>
            <a:pPr>
              <a:lnSpc>
                <a:spcPct val="110000"/>
              </a:lnSpc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03" y="1670400"/>
            <a:ext cx="5249793" cy="4734225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6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96560"/>
            <a:ext cx="8915399" cy="1005840"/>
          </a:xfrm>
        </p:spPr>
        <p:txBody>
          <a:bodyPr>
            <a:normAutofit/>
          </a:bodyPr>
          <a:lstStyle/>
          <a:p>
            <a:r>
              <a:rPr lang="de-DE" dirty="0" err="1" smtClean="0"/>
              <a:t>CCMail</a:t>
            </a:r>
            <a:r>
              <a:rPr lang="de-DE" dirty="0" smtClean="0"/>
              <a:t> Probleme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idx="1"/>
          </p:nvPr>
        </p:nvSpPr>
        <p:spPr>
          <a:xfrm>
            <a:off x="2589212" y="1670400"/>
            <a:ext cx="9413188" cy="50472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Java 1.4 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Gewachsen nicht </a:t>
            </a:r>
            <a:r>
              <a:rPr lang="de-DE" sz="2500" dirty="0" err="1" smtClean="0">
                <a:solidFill>
                  <a:schemeClr val="tx1"/>
                </a:solidFill>
              </a:rPr>
              <a:t>evolutioniert</a:t>
            </a:r>
            <a:endParaRPr lang="de-DE" sz="25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Nicht mehr erweiterbar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Starre Klassenhierarchien 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Keine Modularisierung 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E-Mails nicht rekonstruierbar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Keine benutzerdefinierten </a:t>
            </a:r>
            <a:r>
              <a:rPr lang="de-DE" sz="2500" dirty="0">
                <a:solidFill>
                  <a:schemeClr val="tx1"/>
                </a:solidFill>
              </a:rPr>
              <a:t>E-Mail-Vorlagen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</a:rPr>
              <a:t>Zeitbedingte </a:t>
            </a:r>
            <a:r>
              <a:rPr lang="de-DE" sz="2500" dirty="0" smtClean="0">
                <a:solidFill>
                  <a:schemeClr val="tx1"/>
                </a:solidFill>
              </a:rPr>
              <a:t>Dateninkonsistenz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20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82160"/>
            <a:ext cx="8915399" cy="1005840"/>
          </a:xfrm>
        </p:spPr>
        <p:txBody>
          <a:bodyPr>
            <a:normAutofit/>
          </a:bodyPr>
          <a:lstStyle/>
          <a:p>
            <a:r>
              <a:rPr lang="de-DE" dirty="0" err="1" smtClean="0"/>
              <a:t>CCMail</a:t>
            </a:r>
            <a:r>
              <a:rPr lang="de-DE" dirty="0" smtClean="0"/>
              <a:t> Dateninkonsistenz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87999"/>
            <a:ext cx="9169401" cy="533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1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82160"/>
            <a:ext cx="8915399" cy="1005840"/>
          </a:xfrm>
        </p:spPr>
        <p:txBody>
          <a:bodyPr>
            <a:normAutofit/>
          </a:bodyPr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5" name="Textplatzhalter 8"/>
          <p:cNvSpPr>
            <a:spLocks noGrp="1"/>
          </p:cNvSpPr>
          <p:nvPr>
            <p:ph type="body" idx="1"/>
          </p:nvPr>
        </p:nvSpPr>
        <p:spPr>
          <a:xfrm>
            <a:off x="2589212" y="1188000"/>
            <a:ext cx="9413188" cy="55296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b="1" dirty="0" err="1">
                <a:solidFill>
                  <a:srgbClr val="C00000"/>
                </a:solidFill>
              </a:rPr>
              <a:t>Transaktionalität</a:t>
            </a:r>
            <a:r>
              <a:rPr lang="de-DE" sz="2500" b="1" dirty="0">
                <a:solidFill>
                  <a:srgbClr val="C00000"/>
                </a:solidFill>
              </a:rPr>
              <a:t> </a:t>
            </a:r>
            <a:r>
              <a:rPr lang="de-DE" sz="2500" b="1" dirty="0" smtClean="0">
                <a:solidFill>
                  <a:srgbClr val="C00000"/>
                </a:solidFill>
              </a:rPr>
              <a:t>!</a:t>
            </a:r>
            <a:endParaRPr lang="de-DE" sz="2500" b="1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Nachverfolgbarkeit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Wiederversendbarkeit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err="1" smtClean="0">
                <a:solidFill>
                  <a:schemeClr val="tx1"/>
                </a:solidFill>
              </a:rPr>
              <a:t>Freemarker</a:t>
            </a:r>
            <a:r>
              <a:rPr lang="de-DE" sz="2500" dirty="0" smtClean="0">
                <a:solidFill>
                  <a:schemeClr val="tx1"/>
                </a:solidFill>
              </a:rPr>
              <a:t>-Template</a:t>
            </a:r>
            <a:r>
              <a:rPr lang="de-DE" sz="2500" dirty="0">
                <a:solidFill>
                  <a:schemeClr val="tx1"/>
                </a:solidFill>
              </a:rPr>
              <a:t>s</a:t>
            </a:r>
            <a:endParaRPr lang="de-DE" sz="25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Vorlagen auf Entitäten-Ebene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Einheitliche Schnittstelle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Hohes Abstraktionsniveau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Gebündelte E-Mails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Zeitgesteuerter Versand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305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82160"/>
            <a:ext cx="8915399" cy="1005840"/>
          </a:xfrm>
        </p:spPr>
        <p:txBody>
          <a:bodyPr>
            <a:normAutofit/>
          </a:bodyPr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5" name="Textplatzhalter 8"/>
          <p:cNvSpPr>
            <a:spLocks noGrp="1"/>
          </p:cNvSpPr>
          <p:nvPr>
            <p:ph type="body" idx="1"/>
          </p:nvPr>
        </p:nvSpPr>
        <p:spPr>
          <a:xfrm>
            <a:off x="2589212" y="6444000"/>
            <a:ext cx="9413188" cy="273600"/>
          </a:xfrm>
        </p:spPr>
        <p:txBody>
          <a:bodyPr anchor="t"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31825"/>
            <a:ext cx="9305810" cy="436835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63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Breitbild</PresentationFormat>
  <Paragraphs>59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Fetzen</vt:lpstr>
      <vt:lpstr>Konzeption eines Mail-Service</vt:lpstr>
      <vt:lpstr>Curecomp Ökosystem</vt:lpstr>
      <vt:lpstr>Intention</vt:lpstr>
      <vt:lpstr>Literatur</vt:lpstr>
      <vt:lpstr>CCMail Aufbau</vt:lpstr>
      <vt:lpstr>CCMail Probleme</vt:lpstr>
      <vt:lpstr>CCMail Dateninkonsistenz</vt:lpstr>
      <vt:lpstr>Anforderungen</vt:lpstr>
      <vt:lpstr>Konzept</vt:lpstr>
      <vt:lpstr>         Fragen, Anregungen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Konzeption eines Mail-Service</dc:title>
  <dc:creator>Thomas Herzog</dc:creator>
  <cp:lastModifiedBy>Thomas Herzog</cp:lastModifiedBy>
  <cp:revision>84</cp:revision>
  <dcterms:created xsi:type="dcterms:W3CDTF">2015-12-14T17:29:13Z</dcterms:created>
  <dcterms:modified xsi:type="dcterms:W3CDTF">2015-12-17T12:52:55Z</dcterms:modified>
</cp:coreProperties>
</file>