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sldIdLst>
    <p:sldId id="256" r:id="rId2"/>
    <p:sldId id="266" r:id="rId3"/>
    <p:sldId id="257" r:id="rId4"/>
    <p:sldId id="264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erzo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21.01.2016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07" y="546377"/>
            <a:ext cx="10484644" cy="1280890"/>
          </a:xfrm>
        </p:spPr>
        <p:txBody>
          <a:bodyPr anchor="t">
            <a:noAutofit/>
          </a:bodyPr>
          <a:lstStyle/>
          <a:p>
            <a:r>
              <a:rPr lang="de-DE" sz="5500" dirty="0" smtClean="0"/>
              <a:t>Konzeption eines Mail-Service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2341961" y="2391623"/>
            <a:ext cx="8915400" cy="23875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Author:    Thomas Herzog - S1310307011</a:t>
            </a:r>
          </a:p>
          <a:p>
            <a:pPr>
              <a:buClr>
                <a:schemeClr val="tx1"/>
              </a:buClr>
            </a:pPr>
            <a:r>
              <a:rPr lang="en-US" sz="2000" dirty="0" err="1" smtClean="0">
                <a:solidFill>
                  <a:schemeClr val="tx1"/>
                </a:solidFill>
              </a:rPr>
              <a:t>Betreuer</a:t>
            </a:r>
            <a:r>
              <a:rPr lang="en-US" sz="2000" dirty="0" smtClean="0">
                <a:solidFill>
                  <a:schemeClr val="tx1"/>
                </a:solidFill>
              </a:rPr>
              <a:t>: FH-Prof. DI Dr. Heinz Dobler </a:t>
            </a:r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Firma:      </a:t>
            </a:r>
            <a:r>
              <a:rPr lang="en-US" sz="2000" dirty="0" smtClean="0"/>
              <a:t>Curecomp </a:t>
            </a:r>
            <a:r>
              <a:rPr lang="en-US" sz="2000" dirty="0"/>
              <a:t>Software Services </a:t>
            </a:r>
            <a:r>
              <a:rPr lang="en-US" sz="2000" dirty="0" smtClean="0"/>
              <a:t>GmbH</a:t>
            </a: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6" y="36790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smtClean="0"/>
              <a:t>         Fragen</a:t>
            </a:r>
            <a:r>
              <a:rPr lang="de-DE" sz="6000" dirty="0" smtClean="0"/>
              <a:t>, Anregungen ?</a:t>
            </a:r>
            <a:endParaRPr lang="de-DE" sz="6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1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2160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Systemaufbau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1668198" y="4289367"/>
            <a:ext cx="10334202" cy="2428233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Einheitliche Schnittstellen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Entkopplung von Datenbank und </a:t>
            </a:r>
            <a:r>
              <a:rPr lang="de-DE" sz="2500" dirty="0"/>
              <a:t>Mail-Server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Kopplung </a:t>
            </a:r>
            <a:r>
              <a:rPr lang="de-DE" sz="2500" dirty="0" smtClean="0"/>
              <a:t>über REST-Client-API, EJB, DAO</a:t>
            </a:r>
            <a:endParaRPr lang="de-DE" sz="25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8" y="1188000"/>
            <a:ext cx="10382900" cy="27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206400"/>
            <a:ext cx="12192000" cy="1005840"/>
          </a:xfrm>
        </p:spPr>
        <p:txBody>
          <a:bodyPr anchor="t"/>
          <a:lstStyle/>
          <a:p>
            <a:pPr algn="ctr"/>
            <a:r>
              <a:rPr lang="de-DE" dirty="0" smtClean="0"/>
              <a:t>REST mit TCC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55" y="1212240"/>
            <a:ext cx="10143224" cy="5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206400"/>
            <a:ext cx="12192000" cy="1005840"/>
          </a:xfrm>
        </p:spPr>
        <p:txBody>
          <a:bodyPr anchor="t"/>
          <a:lstStyle/>
          <a:p>
            <a:pPr algn="ctr"/>
            <a:r>
              <a:rPr lang="de-DE" dirty="0" smtClean="0"/>
              <a:t>REST mit TCC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817688" y="1016548"/>
            <a:ext cx="4790282" cy="5777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Gekapselter Kontext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Leichtgewichtige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Lose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Wenig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TCC für Transaktionen</a:t>
            </a:r>
          </a:p>
          <a:p>
            <a:pPr>
              <a:lnSpc>
                <a:spcPct val="150000"/>
              </a:lnSpc>
              <a:buClrTx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6687343" y="1016548"/>
            <a:ext cx="5504657" cy="57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gemeinsame </a:t>
            </a:r>
            <a:r>
              <a:rPr lang="de-DE" sz="2000" dirty="0" smtClean="0">
                <a:solidFill>
                  <a:schemeClr val="tx1"/>
                </a:solidFill>
              </a:rPr>
              <a:t>Transaktion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Gefahr von </a:t>
            </a:r>
            <a:r>
              <a:rPr lang="de-DE" sz="2000" dirty="0" err="1" smtClean="0">
                <a:solidFill>
                  <a:schemeClr val="tx1"/>
                </a:solidFill>
              </a:rPr>
              <a:t>Heuristic</a:t>
            </a:r>
            <a:r>
              <a:rPr lang="de-DE" sz="2000" dirty="0" err="1">
                <a:solidFill>
                  <a:schemeClr val="tx1"/>
                </a:solidFill>
              </a:rPr>
              <a:t>-</a:t>
            </a:r>
            <a:r>
              <a:rPr lang="de-DE" sz="2000" dirty="0" err="1" smtClean="0">
                <a:solidFill>
                  <a:schemeClr val="tx1"/>
                </a:solidFill>
              </a:rPr>
              <a:t>Exceptions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Service </a:t>
            </a:r>
            <a:r>
              <a:rPr lang="de-DE" sz="2000" dirty="0" smtClean="0">
                <a:solidFill>
                  <a:schemeClr val="tx1"/>
                </a:solidFill>
              </a:rPr>
              <a:t>Verfügbarkeit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Transaktions-Koordinator </a:t>
            </a:r>
            <a:r>
              <a:rPr lang="de-DE" sz="2000" dirty="0" smtClean="0">
                <a:solidFill>
                  <a:schemeClr val="tx1"/>
                </a:solidFill>
              </a:rPr>
              <a:t>nötig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Mehrere Datenbanktransaktionen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4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1461"/>
            <a:ext cx="12192000" cy="866474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Transaktional (EJB/DAO)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38" y="1352174"/>
            <a:ext cx="9753927" cy="4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96560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Transaktional (EJB/DAO)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1817688" y="1202400"/>
            <a:ext cx="4790282" cy="559130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Eine logische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</a:t>
            </a:r>
            <a:r>
              <a:rPr lang="de-DE" sz="2000" dirty="0" err="1" smtClean="0">
                <a:solidFill>
                  <a:schemeClr val="tx1"/>
                </a:solidFill>
              </a:rPr>
              <a:t>Heuristic-Exceptions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 </a:t>
            </a:r>
            <a:r>
              <a:rPr lang="de-DE" sz="2000" dirty="0" smtClean="0">
                <a:solidFill>
                  <a:schemeClr val="tx1"/>
                </a:solidFill>
              </a:rPr>
              <a:t>Transaktions-Koordinator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Abhängigkeit von Services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Ein Commit/</a:t>
            </a:r>
            <a:r>
              <a:rPr lang="de-DE" sz="2000" dirty="0" err="1" smtClean="0">
                <a:solidFill>
                  <a:schemeClr val="tx1"/>
                </a:solidFill>
              </a:rPr>
              <a:t>Roollback</a:t>
            </a: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1202400"/>
            <a:ext cx="5504657" cy="5591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Starke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Schwergewichtige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Starke Abhängigkeiten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Technologische Unterschiede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2160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Mailing Prozess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8" y="1174353"/>
            <a:ext cx="7754144" cy="56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2160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E-Mail-Template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77" y="1259827"/>
            <a:ext cx="5568629" cy="4333748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264606" y="1188000"/>
            <a:ext cx="4851194" cy="5555700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JSON-Schema </a:t>
            </a:r>
            <a:r>
              <a:rPr lang="de-DE" sz="2000" dirty="0" smtClean="0">
                <a:solidFill>
                  <a:schemeClr val="tx1"/>
                </a:solidFill>
              </a:rPr>
              <a:t>als Spezifikation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Parameter filtern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Template-Engine </a:t>
            </a:r>
            <a:r>
              <a:rPr lang="de-DE" sz="2000" dirty="0" smtClean="0">
                <a:solidFill>
                  <a:schemeClr val="tx1"/>
                </a:solidFill>
              </a:rPr>
              <a:t>„</a:t>
            </a:r>
            <a:r>
              <a:rPr lang="de-DE" sz="2000" dirty="0" err="1" smtClean="0">
                <a:solidFill>
                  <a:schemeClr val="tx1"/>
                </a:solidFill>
              </a:rPr>
              <a:t>Freemarker</a:t>
            </a:r>
            <a:r>
              <a:rPr lang="de-DE" sz="2000" dirty="0" smtClean="0">
                <a:solidFill>
                  <a:schemeClr val="tx1"/>
                </a:solidFill>
              </a:rPr>
              <a:t>“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Codeblock/Rich-Editor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Lokalisierung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</a:t>
            </a:r>
            <a:r>
              <a:rPr lang="de-DE" sz="2000" dirty="0" err="1" smtClean="0">
                <a:solidFill>
                  <a:schemeClr val="tx1"/>
                </a:solidFill>
              </a:rPr>
              <a:t>Versionierung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2160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CleverMail</a:t>
            </a:r>
            <a:r>
              <a:rPr lang="de-DE" dirty="0" smtClean="0"/>
              <a:t> DB-Schema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6444000"/>
            <a:ext cx="9413188" cy="273600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4" y="1188000"/>
            <a:ext cx="10536556" cy="56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3646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Fetzen</vt:lpstr>
      <vt:lpstr>Konzeption eines Mail-Service</vt:lpstr>
      <vt:lpstr>Systemaufbau</vt:lpstr>
      <vt:lpstr>REST mit TCC</vt:lpstr>
      <vt:lpstr>REST mit TCC</vt:lpstr>
      <vt:lpstr>Transaktional (EJB/DAO)</vt:lpstr>
      <vt:lpstr>Transaktional (EJB/DAO)</vt:lpstr>
      <vt:lpstr>Mailing Prozess</vt:lpstr>
      <vt:lpstr>E-Mail-Template</vt:lpstr>
      <vt:lpstr>CleverMail DB-Schema</vt:lpstr>
      <vt:lpstr>         Fragen, Anregungen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96</cp:revision>
  <dcterms:created xsi:type="dcterms:W3CDTF">2015-12-14T17:29:13Z</dcterms:created>
  <dcterms:modified xsi:type="dcterms:W3CDTF">2016-01-21T09:40:38Z</dcterms:modified>
</cp:coreProperties>
</file>