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61" r:id="rId10"/>
    <p:sldId id="268" r:id="rId11"/>
    <p:sldId id="262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99E-E472-44F9-BDD9-44ACEDBE2884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86E-36DD-4709-B47A-2191A09C2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99E-E472-44F9-BDD9-44ACEDBE2884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86E-36DD-4709-B47A-2191A09C2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2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99E-E472-44F9-BDD9-44ACEDBE2884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86E-36DD-4709-B47A-2191A09C2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1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99E-E472-44F9-BDD9-44ACEDBE2884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86E-36DD-4709-B47A-2191A09C2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99E-E472-44F9-BDD9-44ACEDBE2884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86E-36DD-4709-B47A-2191A09C2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9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99E-E472-44F9-BDD9-44ACEDBE2884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86E-36DD-4709-B47A-2191A09C2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5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99E-E472-44F9-BDD9-44ACEDBE2884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86E-36DD-4709-B47A-2191A09C2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5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99E-E472-44F9-BDD9-44ACEDBE2884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86E-36DD-4709-B47A-2191A09C2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6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99E-E472-44F9-BDD9-44ACEDBE2884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86E-36DD-4709-B47A-2191A09C2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8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99E-E472-44F9-BDD9-44ACEDBE2884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86E-36DD-4709-B47A-2191A09C2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2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99E-E472-44F9-BDD9-44ACEDBE2884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86E-36DD-4709-B47A-2191A09C2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D99E-E472-44F9-BDD9-44ACEDBE2884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5386E-36DD-4709-B47A-2191A09C2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0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jectmentor.com/resources/articles/ocp.pdf" TargetMode="External"/><Relationship Id="rId2" Type="http://schemas.openxmlformats.org/officeDocument/2006/relationships/hyperlink" Target="http://blog.gauffin.org/2012/05/solid-principles-with-real-world-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bjectmentor.com/resources/articles/isp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SOLID</a:t>
            </a:r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Principles</a:t>
            </a:r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endParaRPr 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9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64" y="438277"/>
            <a:ext cx="10515600" cy="1325563"/>
          </a:xfrm>
        </p:spPr>
        <p:txBody>
          <a:bodyPr/>
          <a:lstStyle/>
          <a:p>
            <a:r>
              <a:rPr lang="en-US" dirty="0" smtClean="0"/>
              <a:t>Interface segregation principle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should not be forced to depend upon interfaces that they don’t </a:t>
            </a:r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Avoiding Fat interfaces and try to keep interfa</a:t>
            </a:r>
            <a:r>
              <a:rPr lang="en-US" dirty="0" smtClean="0"/>
              <a:t>ces simple and focused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0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8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principle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modules should not depend upon low level modules. Both should depend upon abstraction</a:t>
            </a:r>
          </a:p>
          <a:p>
            <a:endParaRPr lang="en-US" dirty="0" smtClean="0"/>
          </a:p>
          <a:p>
            <a:r>
              <a:rPr lang="en-US" dirty="0" smtClean="0"/>
              <a:t>Abstraction should not depend upon details. Details should depend upon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http://blog.gauffin.org/2012/05/solid-principles-with-real-world-examples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www.objectmentor.com/resources/articles/ocp.pdf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www.objectmentor.com/resources/articles/isp.pdf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comes from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by </a:t>
            </a:r>
            <a:r>
              <a:rPr lang="en-US" dirty="0"/>
              <a:t>Michael Feathers</a:t>
            </a:r>
            <a:r>
              <a:rPr lang="en-US" dirty="0" smtClean="0"/>
              <a:t> and Robert C. Martin </a:t>
            </a:r>
          </a:p>
          <a:p>
            <a:endParaRPr lang="en-US" dirty="0"/>
          </a:p>
          <a:p>
            <a:r>
              <a:rPr lang="en-US" dirty="0" smtClean="0"/>
              <a:t>C. Martin praises it in his book “Agile Software Development, Principles, Patterns, and Practices”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83" y="3491024"/>
            <a:ext cx="2148356" cy="28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are the principles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S</a:t>
            </a:r>
            <a:r>
              <a:rPr lang="en-US" sz="2400" dirty="0" smtClean="0"/>
              <a:t>imple responsibility principle </a:t>
            </a:r>
            <a:endParaRPr lang="en-US" dirty="0" smtClean="0"/>
          </a:p>
          <a:p>
            <a:r>
              <a:rPr lang="en-US" sz="4400" dirty="0" smtClean="0"/>
              <a:t>O</a:t>
            </a:r>
            <a:r>
              <a:rPr lang="en-US" sz="2400" dirty="0" smtClean="0"/>
              <a:t>pen/ Close principle</a:t>
            </a:r>
            <a:endParaRPr lang="en-US" sz="4400" dirty="0" smtClean="0"/>
          </a:p>
          <a:p>
            <a:r>
              <a:rPr lang="en-US" sz="4400" dirty="0" err="1" smtClean="0"/>
              <a:t>L</a:t>
            </a:r>
            <a:r>
              <a:rPr lang="en-US" sz="2400" dirty="0" err="1" smtClean="0"/>
              <a:t>iskov</a:t>
            </a:r>
            <a:r>
              <a:rPr lang="en-US" sz="2400" dirty="0" smtClean="0"/>
              <a:t> substitution principle</a:t>
            </a:r>
            <a:endParaRPr lang="en-US" sz="4400" dirty="0" smtClean="0"/>
          </a:p>
          <a:p>
            <a:r>
              <a:rPr lang="en-US" sz="4400" dirty="0" smtClean="0"/>
              <a:t>I</a:t>
            </a:r>
            <a:r>
              <a:rPr lang="en-US" sz="2400" dirty="0" smtClean="0"/>
              <a:t>nterface segregation principle</a:t>
            </a:r>
            <a:endParaRPr lang="en-US" sz="4400" dirty="0" smtClean="0"/>
          </a:p>
          <a:p>
            <a:r>
              <a:rPr lang="en-US" sz="4400" dirty="0" smtClean="0"/>
              <a:t>D</a:t>
            </a:r>
            <a:r>
              <a:rPr lang="en-US" sz="2400" dirty="0" smtClean="0"/>
              <a:t>ependency inversion principle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831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responsibility Principle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context of SRP, we define a responsibility to be “a reason for change”, so if you can think of more than one motive for changing class than the class has more than one </a:t>
            </a:r>
            <a:r>
              <a:rPr lang="en-US" dirty="0" smtClean="0"/>
              <a:t>responsibility</a:t>
            </a:r>
          </a:p>
          <a:p>
            <a:endParaRPr lang="en-US" dirty="0"/>
          </a:p>
          <a:p>
            <a:r>
              <a:rPr lang="en-US" dirty="0" smtClean="0"/>
              <a:t>And there should never be more than one reason for a class to change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Keep the class simple and focused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5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 Principle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Entities ( Classes, Modules, functions, etc.) should be Open for extension but Close for modification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Adding new feature shouldn't cause changing core of class and existing set up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776" y="73088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computer Program, if S is a subtype of T, Then objects of type T may be replaced with objects of type S, without altering any of desirable properties of that program, “Barbara </a:t>
            </a:r>
            <a:r>
              <a:rPr lang="en-US" dirty="0" err="1" smtClean="0"/>
              <a:t>Liskov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Basically Sub Classes shouldn't break their masters behavior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20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273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SOLID Principles </vt:lpstr>
      <vt:lpstr>Where it comes from </vt:lpstr>
      <vt:lpstr>So what are the principles </vt:lpstr>
      <vt:lpstr>PowerPoint Presentation</vt:lpstr>
      <vt:lpstr>Simple responsibility Principle </vt:lpstr>
      <vt:lpstr>PowerPoint Presentation</vt:lpstr>
      <vt:lpstr>Open/Close Principle </vt:lpstr>
      <vt:lpstr>PowerPoint Presentation</vt:lpstr>
      <vt:lpstr>Liskov substitution principle  </vt:lpstr>
      <vt:lpstr>PowerPoint Presentation</vt:lpstr>
      <vt:lpstr>Interface segregation principle </vt:lpstr>
      <vt:lpstr>PowerPoint Presentation</vt:lpstr>
      <vt:lpstr>Dependency inversion principle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 </dc:title>
  <dc:creator>Amireza Fatemi</dc:creator>
  <cp:lastModifiedBy>Amireza Fatemi</cp:lastModifiedBy>
  <cp:revision>16</cp:revision>
  <dcterms:created xsi:type="dcterms:W3CDTF">2014-12-03T01:00:32Z</dcterms:created>
  <dcterms:modified xsi:type="dcterms:W3CDTF">2014-12-04T00:36:29Z</dcterms:modified>
</cp:coreProperties>
</file>