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3365-73EA-0146-A972-553E41503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9954E-7D03-6340-8BFE-7A9E56800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4100-9AE4-8742-81F7-DB152C64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81BC-E3AD-6245-ADCA-C4E68755BAFA}" type="datetimeFigureOut">
              <a:rPr lang="en-CN" smtClean="0"/>
              <a:t>2021/5/8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A3803-0B67-604F-98C7-7DD9CE3A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7CC4-96A5-284B-8A6E-EE1841BD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049-5FCB-9740-9701-14A424ABD26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509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BD97-993F-E14F-84A8-6A13144A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9CA83-B7F8-C340-AAF6-1F522861F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3E335-AD7B-3148-B4F8-BB46FF5A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81BC-E3AD-6245-ADCA-C4E68755BAFA}" type="datetimeFigureOut">
              <a:rPr lang="en-CN" smtClean="0"/>
              <a:t>2021/5/8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1BAB3-E7B1-0F43-958E-11291730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3D2C4-4394-8E4D-9A1E-06A83760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049-5FCB-9740-9701-14A424ABD26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394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04050-20F4-F446-9B0E-920F6CB2C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FF7AB-A6D6-D44C-83E6-8D0F31EC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A1F33-B961-B84D-B901-091FFE63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81BC-E3AD-6245-ADCA-C4E68755BAFA}" type="datetimeFigureOut">
              <a:rPr lang="en-CN" smtClean="0"/>
              <a:t>2021/5/8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34AA2-2A54-9048-8D59-C8DA7AB4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60AA-1BA2-4541-8277-165A9E1E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049-5FCB-9740-9701-14A424ABD26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109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0B17-5F14-7040-B911-0A82D733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0759-618D-DE49-AFC3-9739C8F5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0EEA-8391-FD4C-9BA0-E17C23EC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81BC-E3AD-6245-ADCA-C4E68755BAFA}" type="datetimeFigureOut">
              <a:rPr lang="en-CN" smtClean="0"/>
              <a:t>2021/5/8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54F0-BFC0-AA41-928F-10DA4D75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14A1-6285-934D-844B-030382C1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049-5FCB-9740-9701-14A424ABD26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416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ECEF-71D2-0E45-B6A8-8CE05B7E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0F385-2413-5B47-A910-12617014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D37D5-CB67-1A4F-9C4A-60758FAD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81BC-E3AD-6245-ADCA-C4E68755BAFA}" type="datetimeFigureOut">
              <a:rPr lang="en-CN" smtClean="0"/>
              <a:t>2021/5/8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069B-D1FF-7B42-B90D-4DE854F6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3EAD-3762-B845-94D4-316FEC64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049-5FCB-9740-9701-14A424ABD26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486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600D-34F7-A142-BA48-77DABDDB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16FC-BE0D-5843-96AC-DD5B14EA8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39F5A-B9E5-DB4E-BBAA-9E781C500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AA0CC-5499-EB4B-B7BF-C252B71E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81BC-E3AD-6245-ADCA-C4E68755BAFA}" type="datetimeFigureOut">
              <a:rPr lang="en-CN" smtClean="0"/>
              <a:t>2021/5/8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A311B-784A-B04B-A15A-674F3F90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8A9BC-A1D4-C24C-8A97-24D99EC1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049-5FCB-9740-9701-14A424ABD26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651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A675-E903-3342-89D2-3796DD83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4E03-DE5D-D54D-9A21-AFD96E5F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01A35-4CAF-134B-AD2D-42E779CBE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64BA5-5E7C-7E46-ADB2-B719849A7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5883D-9DFD-E347-8518-E12591CD7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C2C8E-1400-2D4A-BC76-7BB91BD0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81BC-E3AD-6245-ADCA-C4E68755BAFA}" type="datetimeFigureOut">
              <a:rPr lang="en-CN" smtClean="0"/>
              <a:t>2021/5/8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1A036-C4FA-2B4C-B545-2351BE90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2A210-63AB-124B-AE5D-60709F1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049-5FCB-9740-9701-14A424ABD26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9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008F-CDCB-094E-8BAA-A9AD5C64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0AFA4-31AF-664D-B32E-E212069F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81BC-E3AD-6245-ADCA-C4E68755BAFA}" type="datetimeFigureOut">
              <a:rPr lang="en-CN" smtClean="0"/>
              <a:t>2021/5/8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671A7-1B83-324E-B204-B80F68C1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739F7-5019-F44D-AC4F-D33BF35C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049-5FCB-9740-9701-14A424ABD26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457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C9CB9-4E79-1D41-9F45-1F571E4E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81BC-E3AD-6245-ADCA-C4E68755BAFA}" type="datetimeFigureOut">
              <a:rPr lang="en-CN" smtClean="0"/>
              <a:t>2021/5/8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A9FED-0D53-5740-AF1D-5EA27C26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73850-1751-404F-8BD2-1CE44DD1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049-5FCB-9740-9701-14A424ABD26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773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C248-B940-1041-8369-9AEC0E39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9357-C976-104C-B3DB-E9EC6987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FE1AE-2AF4-D246-96A7-DA0B2C81E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0FDDB-1651-4848-9CAB-F0E614E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81BC-E3AD-6245-ADCA-C4E68755BAFA}" type="datetimeFigureOut">
              <a:rPr lang="en-CN" smtClean="0"/>
              <a:t>2021/5/8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EF888-3F1A-7349-B64D-E4EC861A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0532A-A017-5341-8277-AF5902C7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049-5FCB-9740-9701-14A424ABD26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130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1A85-3857-1D4D-9917-79249250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1B33A-8F0F-C045-ADEB-2AB2696F4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C9B07-4B03-5748-B5BC-6F313DCF8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A3420-1C75-DC4C-BE75-FC158FD5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81BC-E3AD-6245-ADCA-C4E68755BAFA}" type="datetimeFigureOut">
              <a:rPr lang="en-CN" smtClean="0"/>
              <a:t>2021/5/8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BE9A0-F1DE-DF4E-9FDB-3DC64D65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DF0FC-4EBF-0645-A30C-B2ABBF6A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2049-5FCB-9740-9701-14A424ABD26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771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27857-4D58-AC45-BEAB-D57E808A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46B7B-C4BD-C54E-A036-781C46530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176B-F036-DC48-9A41-1E93A0A85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81BC-E3AD-6245-ADCA-C4E68755BAFA}" type="datetimeFigureOut">
              <a:rPr lang="en-CN" smtClean="0"/>
              <a:t>2021/5/8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177D1-EBD6-B946-BFC0-96E1A35EA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79156-D542-C745-9765-D4FE6588C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2049-5FCB-9740-9701-14A424ABD26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410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5D10-0962-0746-A098-3804F0CB6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ITP 449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F75BD-A134-C541-A49E-382FBD0FB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Cici Han</a:t>
            </a:r>
          </a:p>
        </p:txBody>
      </p:sp>
    </p:spTree>
    <p:extLst>
      <p:ext uri="{BB962C8B-B14F-4D97-AF65-F5344CB8AC3E}">
        <p14:creationId xmlns:p14="http://schemas.microsoft.com/office/powerpoint/2010/main" val="428180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B847-47E4-0D42-A26D-643105BE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data 1</a:t>
            </a:r>
            <a:br>
              <a:rPr lang="en-US" dirty="0"/>
            </a:br>
            <a:r>
              <a:rPr lang="en-US" dirty="0"/>
              <a:t>By Single categorical variable</a:t>
            </a:r>
            <a:br>
              <a:rPr lang="en-US" dirty="0"/>
            </a:br>
            <a:endParaRPr lang="en-CN" dirty="0"/>
          </a:p>
        </p:txBody>
      </p:sp>
      <p:pic>
        <p:nvPicPr>
          <p:cNvPr id="5" name="Content Placeholder 4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A764C97C-FB43-DE40-994B-30E8C6DF1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949" y="1825625"/>
            <a:ext cx="5676101" cy="4351338"/>
          </a:xfrm>
        </p:spPr>
      </p:pic>
    </p:spTree>
    <p:extLst>
      <p:ext uri="{BB962C8B-B14F-4D97-AF65-F5344CB8AC3E}">
        <p14:creationId xmlns:p14="http://schemas.microsoft.com/office/powerpoint/2010/main" val="161783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221D-4453-AE4B-AE3A-44070E9C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plots for single categorical variable</a:t>
            </a:r>
            <a:br>
              <a:rPr lang="en-US" dirty="0"/>
            </a:br>
            <a:endParaRPr lang="en-CN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F5603CB-9E6F-7F49-8FDA-35FFA36B5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793" y="1825625"/>
            <a:ext cx="5672413" cy="4351338"/>
          </a:xfrm>
        </p:spPr>
      </p:pic>
    </p:spTree>
    <p:extLst>
      <p:ext uri="{BB962C8B-B14F-4D97-AF65-F5344CB8AC3E}">
        <p14:creationId xmlns:p14="http://schemas.microsoft.com/office/powerpoint/2010/main" val="210943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F454-D51A-7049-A609-42EFC72C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r>
              <a:rPr lang="en-US" dirty="0"/>
              <a:t> commands</a:t>
            </a:r>
            <a:endParaRPr lang="en-C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3968BCE-9735-2041-B52C-145D4E12B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643" y="1825625"/>
            <a:ext cx="5372713" cy="4351338"/>
          </a:xfrm>
        </p:spPr>
      </p:pic>
    </p:spTree>
    <p:extLst>
      <p:ext uri="{BB962C8B-B14F-4D97-AF65-F5344CB8AC3E}">
        <p14:creationId xmlns:p14="http://schemas.microsoft.com/office/powerpoint/2010/main" val="22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72F0-B91A-5C48-B6FB-ED0EFAC1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r>
              <a:rPr lang="en-US"/>
              <a:t> commands</a:t>
            </a:r>
            <a:endParaRPr lang="en-CN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F9EBF9C-DB70-E54F-B963-D443BD22D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774" y="1825625"/>
            <a:ext cx="5314452" cy="4351338"/>
          </a:xfrm>
        </p:spPr>
      </p:pic>
    </p:spTree>
    <p:extLst>
      <p:ext uri="{BB962C8B-B14F-4D97-AF65-F5344CB8AC3E}">
        <p14:creationId xmlns:p14="http://schemas.microsoft.com/office/powerpoint/2010/main" val="343196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A36D-3C87-1B4C-B5B6-A25A58CF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</a:t>
            </a:r>
            <a:endParaRPr lang="en-C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FDDEAD-CEB3-5541-BE9A-6AA8F0644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1690688"/>
            <a:ext cx="7710784" cy="373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6722-A7C2-3448-88EF-7B078960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Data</a:t>
            </a:r>
            <a:endParaRPr lang="en-C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AB10FB3-CD6F-3B41-A2FE-DEDBD435E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027" y="1582736"/>
            <a:ext cx="37320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6E8CD6-C028-5549-BF1A-239A5D6C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17" y="1422248"/>
            <a:ext cx="6233727" cy="47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0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A70D-E50A-EF4F-8C92-762E2246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Summarizing Data 1</a:t>
            </a:r>
            <a:br>
              <a:rPr lang="en-US" dirty="0"/>
            </a:br>
            <a:r>
              <a:rPr lang="en-US" dirty="0"/>
              <a:t>Categories: Type</a:t>
            </a:r>
            <a:br>
              <a:rPr lang="en-US" dirty="0"/>
            </a:br>
            <a:endParaRPr lang="en-CN" dirty="0"/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7EBB7BC-B050-334C-9A63-7BF4006A2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250" y="1848644"/>
            <a:ext cx="8699500" cy="4305300"/>
          </a:xfrm>
        </p:spPr>
      </p:pic>
    </p:spTree>
    <p:extLst>
      <p:ext uri="{BB962C8B-B14F-4D97-AF65-F5344CB8AC3E}">
        <p14:creationId xmlns:p14="http://schemas.microsoft.com/office/powerpoint/2010/main" val="39092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B68C-0087-834B-AF64-FC3C2D7D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Summarizing Data 1</a:t>
            </a:r>
            <a:br>
              <a:rPr lang="en-US" dirty="0"/>
            </a:br>
            <a:r>
              <a:rPr lang="en-US" dirty="0"/>
              <a:t>Categories: Type</a:t>
            </a:r>
            <a:br>
              <a:rPr lang="en-US" dirty="0"/>
            </a:br>
            <a:endParaRPr lang="en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D72450-5C7B-E24A-AA7C-3A05DCA83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432" y="1825625"/>
            <a:ext cx="8297135" cy="4351338"/>
          </a:xfrm>
        </p:spPr>
      </p:pic>
    </p:spTree>
    <p:extLst>
      <p:ext uri="{BB962C8B-B14F-4D97-AF65-F5344CB8AC3E}">
        <p14:creationId xmlns:p14="http://schemas.microsoft.com/office/powerpoint/2010/main" val="346687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F371-6090-064A-AC4B-A8EA4FD5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Data 1</a:t>
            </a:r>
            <a:br>
              <a:rPr lang="en-US" dirty="0"/>
            </a:br>
            <a:r>
              <a:rPr lang="en-US" dirty="0"/>
              <a:t>Categories: Type</a:t>
            </a:r>
            <a:endParaRPr lang="en-CN" dirty="0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A0E8965-E87B-0D43-9E07-D1E337CFE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150" y="2153444"/>
            <a:ext cx="9283700" cy="3695700"/>
          </a:xfrm>
        </p:spPr>
      </p:pic>
    </p:spTree>
    <p:extLst>
      <p:ext uri="{BB962C8B-B14F-4D97-AF65-F5344CB8AC3E}">
        <p14:creationId xmlns:p14="http://schemas.microsoft.com/office/powerpoint/2010/main" val="87424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B606-313D-5D40-9943-ADE0E820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Data 1</a:t>
            </a:r>
            <a:br>
              <a:rPr lang="en-US" dirty="0"/>
            </a:br>
            <a:r>
              <a:rPr lang="en-US" dirty="0"/>
              <a:t>Categories: Type</a:t>
            </a:r>
            <a:endParaRPr lang="en-C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79B628D-197C-1041-9B9F-B79568F37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856" y="1825625"/>
            <a:ext cx="8500288" cy="4351338"/>
          </a:xfrm>
        </p:spPr>
      </p:pic>
    </p:spTree>
    <p:extLst>
      <p:ext uri="{BB962C8B-B14F-4D97-AF65-F5344CB8AC3E}">
        <p14:creationId xmlns:p14="http://schemas.microsoft.com/office/powerpoint/2010/main" val="400973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3969-3E23-9548-905D-49A9B8C4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Categories: Manufacturer</a:t>
            </a:r>
            <a:endParaRPr lang="en-C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54DC952-E750-514B-8979-B25F1E8A0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293144"/>
            <a:ext cx="6858000" cy="3416300"/>
          </a:xfrm>
        </p:spPr>
      </p:pic>
    </p:spTree>
    <p:extLst>
      <p:ext uri="{BB962C8B-B14F-4D97-AF65-F5344CB8AC3E}">
        <p14:creationId xmlns:p14="http://schemas.microsoft.com/office/powerpoint/2010/main" val="69200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2B16-0EC7-0949-A5A3-54413D0C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Categories: Shelf</a:t>
            </a:r>
            <a:endParaRPr lang="en-CN" dirty="0"/>
          </a:p>
        </p:txBody>
      </p:sp>
      <p:pic>
        <p:nvPicPr>
          <p:cNvPr id="5" name="Content Placeholder 4" descr="Calendar&#10;&#10;Description automatically generated with low confidence">
            <a:extLst>
              <a:ext uri="{FF2B5EF4-FFF2-40B4-BE49-F238E27FC236}">
                <a16:creationId xmlns:a16="http://schemas.microsoft.com/office/drawing/2014/main" id="{4B99375C-5DBF-AE40-9109-B0114659F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520" y="1825625"/>
            <a:ext cx="7968960" cy="4351338"/>
          </a:xfrm>
        </p:spPr>
      </p:pic>
    </p:spTree>
    <p:extLst>
      <p:ext uri="{BB962C8B-B14F-4D97-AF65-F5344CB8AC3E}">
        <p14:creationId xmlns:p14="http://schemas.microsoft.com/office/powerpoint/2010/main" val="33575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</Words>
  <Application>Microsoft Macintosh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ITP 449 </vt:lpstr>
      <vt:lpstr>Read Data</vt:lpstr>
      <vt:lpstr>Explore Data</vt:lpstr>
      <vt:lpstr>Summarizing Data 1 Categories: Type </vt:lpstr>
      <vt:lpstr>Summarizing Data 1 Categories: Type </vt:lpstr>
      <vt:lpstr>Summarizing Data 1 Categories: Type</vt:lpstr>
      <vt:lpstr>Summarizing Data 1 Categories: Type</vt:lpstr>
      <vt:lpstr>Categories: Manufacturer</vt:lpstr>
      <vt:lpstr>Categories: Shelf</vt:lpstr>
      <vt:lpstr>Visualizing data 1 By Single categorical variable </vt:lpstr>
      <vt:lpstr>Bar plots for single categorical variable </vt:lpstr>
      <vt:lpstr>GroupBy commands</vt:lpstr>
      <vt:lpstr>GroupBy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 449 </dc:title>
  <dc:creator>xed</dc:creator>
  <cp:lastModifiedBy>xed</cp:lastModifiedBy>
  <cp:revision>2</cp:revision>
  <dcterms:created xsi:type="dcterms:W3CDTF">2021-05-08T06:02:47Z</dcterms:created>
  <dcterms:modified xsi:type="dcterms:W3CDTF">2021-05-08T06:13:09Z</dcterms:modified>
</cp:coreProperties>
</file>