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3303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blank TM.  In the editor, pull out the punch cards and punch holes in them to program it.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837</Words>
  <Application>Microsoft Macintosh PowerPoint</Application>
  <PresentationFormat>On-screen Show (4:3)</PresentationFormat>
  <Paragraphs>645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April Wang</cp:lastModifiedBy>
  <cp:revision>172</cp:revision>
  <dcterms:created xsi:type="dcterms:W3CDTF">2017-02-05T03:48:08Z</dcterms:created>
  <dcterms:modified xsi:type="dcterms:W3CDTF">2019-02-16T21:53:32Z</dcterms:modified>
</cp:coreProperties>
</file>