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B060402020202020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1699" y="1633826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1698" y="162289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48612" y="1621609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44367" y="1622896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4366" y="1633039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699" y="1621609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44367" y="1633693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45755" y="1621609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212103" y="154496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SUB(carry,a,b,2,-,2)&gt; 000 || RES || Borrow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817</Words>
  <Application>Microsoft Office PowerPoint</Application>
  <PresentationFormat>On-screen Show (4:3)</PresentationFormat>
  <Paragraphs>632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KY He</cp:lastModifiedBy>
  <cp:revision>171</cp:revision>
  <dcterms:created xsi:type="dcterms:W3CDTF">2017-02-05T03:48:08Z</dcterms:created>
  <dcterms:modified xsi:type="dcterms:W3CDTF">2019-02-17T02:34:33Z</dcterms:modified>
</cp:coreProperties>
</file>