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5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0"/>
    <p:restoredTop sz="94684"/>
  </p:normalViewPr>
  <p:slideViewPr>
    <p:cSldViewPr snapToGrid="0" snapToObjects="1" showGuides="1">
      <p:cViewPr varScale="1">
        <p:scale>
          <a:sx n="106" d="100"/>
          <a:sy n="106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6F12-A390-EF42-B043-D7F7EC76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A975-D577-1C41-B112-CFB22503A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163C-3C20-5848-97A0-FAC7FF57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B760-2597-E248-9281-C93D4344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70FB-3E53-7A4A-8431-AD52D4D0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4DC1-DAF7-D946-9A0E-5B6C3F83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EC92-8A8C-0F42-9245-37FA26A0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C387-B708-C843-A084-AFDACAC6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C83F-5F33-1F4F-A1BA-42FD12EA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025D-D8AA-1D47-B931-A2399158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3E69-C6E4-B44E-AB80-FBCFFC4C3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7B0BF-FA38-974F-92E9-8B7AC910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833D7-1165-8446-A781-070678E9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48C-800D-2D42-93B7-2FA7F0BD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918-F3B2-BB47-A2BE-57B35354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2D0-3658-E94C-9403-4BEA9BE5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DAED-7420-534C-9215-E737EFE8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9FE-9A49-2F46-90B0-01A39447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3940-D0E0-1849-B71C-88CCEB52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D0B7-DD93-E741-9E25-899B8879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180F-7512-EC4E-87E5-EA0B2085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11D1-CC0F-1544-A43A-8D4249B0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5221-2CD7-F246-813A-9131671A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BFD0-466E-294E-8129-CCDF0809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2BAD-F3B4-294A-A13F-B74DF175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6E68-6F78-7745-A423-130D79F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E03F-3EB3-264B-B683-D2DB15390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A516-9DE4-3543-82EF-8232F4E7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040E-FC06-B34A-AE2A-C9E4242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201C-6AA7-EF4E-A362-5762CE5C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343D7-279E-DF45-9E39-E37B1766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6799-9AF9-FB4E-9A05-580C48C5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BDDA-479D-8E45-9920-05E60DF0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91004-7C56-9944-A1E2-486E2A24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5FDF1-3B1D-A94D-921D-4D4C54954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5AE1A-6ECB-9D40-B0A1-73FC9FB6C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F3DB-FE9A-9E4B-A2EC-961F4E0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74F9D-5F43-A948-97DF-10CA954E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95D97-7981-724F-B742-EA18CC8F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62D1-EE2F-974C-8FA0-45384D57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33F30-76F0-0D47-813B-036BCAE4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D1866-2017-D245-B62C-7B715D01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90932-906A-4A48-A71D-9D51F4F0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C403-63CE-704A-83C8-315330B1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C102D-E0F5-5040-B354-015C29A7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48CC-4148-634F-9264-4F19C88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EE8E-FDB1-0046-A477-55780C91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053C-830A-C849-B51E-3C55F23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5619-A4DE-D04D-B61A-D09B8BEB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E69C-89D6-DA43-97F7-4BBD321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A1EE-AB44-F045-A20B-E3709759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7B7FC-105E-0546-A3A9-72CBFA2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CA8C-387A-6040-87BB-F629442A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E4C60-3EBF-B744-A0FB-99114D0B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74BDB-B54F-8740-B590-D38077D26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E43F-FB34-584E-AE59-7E28E01B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EA03-1AE9-9E4B-8457-40951793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382E7-A480-3241-9965-2AF339DA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E438C-AB32-3341-B4C1-A68F9287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52EF4-79A8-2044-ADBF-61AF0A8D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44FC-2703-3049-B766-FA6E2FD7B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2C17-3DBF-B34E-AFD7-3BACD2C8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A7E5-4089-474A-B9FB-4EEB0F32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08F-9A22-2940-8949-DD6E478E4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PPSuite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2C3F5-7605-3E48-A5DD-7F8BD213F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72805"/>
            <a:ext cx="9144000" cy="991938"/>
          </a:xfrm>
        </p:spPr>
        <p:txBody>
          <a:bodyPr/>
          <a:lstStyle/>
          <a:p>
            <a:r>
              <a:rPr lang="en-US" dirty="0"/>
              <a:t>Kevin He, Chris Choy, Dawson Whitehead, April Wang</a:t>
            </a:r>
          </a:p>
          <a:p>
            <a:r>
              <a:rPr lang="en-US" dirty="0"/>
              <a:t>Uncommon Hacks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A3DE16-2DAC-1F4F-96DE-5F9064FCAB02}"/>
              </a:ext>
            </a:extLst>
          </p:cNvPr>
          <p:cNvSpPr txBox="1">
            <a:spLocks/>
          </p:cNvSpPr>
          <p:nvPr/>
        </p:nvSpPr>
        <p:spPr>
          <a:xfrm>
            <a:off x="1524000" y="3457576"/>
            <a:ext cx="9144000" cy="43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last IDE you’ll ever need.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CA28C-5769-2A4E-9C33-F488B307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29" y="2655220"/>
            <a:ext cx="791187" cy="7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3B6B-5D64-3F46-9BCD-4B227F16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  <a:r>
              <a:rPr lang="en-US" sz="2000" dirty="0"/>
              <a:t>(</a:t>
            </a:r>
            <a:r>
              <a:rPr lang="en-US" sz="2000" dirty="0" err="1"/>
              <a:t>bc</a:t>
            </a:r>
            <a:r>
              <a:rPr lang="en-US" sz="2000" dirty="0"/>
              <a:t> we only had 24 </a:t>
            </a:r>
            <a:r>
              <a:rPr lang="en-US" sz="2000" dirty="0" err="1"/>
              <a:t>hrs</a:t>
            </a:r>
            <a:r>
              <a:rPr lang="en-US" sz="2000" dirty="0"/>
              <a:t> and a dream)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ABDF-ADC1-0C42-9076-3B985253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larger tape &amp; Multi-tape</a:t>
            </a:r>
          </a:p>
          <a:p>
            <a:pPr>
              <a:lnSpc>
                <a:spcPct val="150000"/>
              </a:lnSpc>
            </a:pPr>
            <a:r>
              <a:rPr lang="en-US" dirty="0"/>
              <a:t>Comprehensive Test Suite (This thing is slow)</a:t>
            </a:r>
          </a:p>
          <a:p>
            <a:pPr>
              <a:lnSpc>
                <a:spcPct val="150000"/>
              </a:lnSpc>
            </a:pPr>
            <a:r>
              <a:rPr lang="en-US" dirty="0"/>
              <a:t>Writing to </a:t>
            </a:r>
            <a:r>
              <a:rPr lang="en-US" dirty="0" err="1"/>
              <a:t>stdout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Cross platform/Cross screen resolution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optimizations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2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B19B-8F42-EF4F-AA59-9E437BA5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812"/>
            <a:ext cx="9144000" cy="951879"/>
          </a:xfrm>
        </p:spPr>
        <p:txBody>
          <a:bodyPr/>
          <a:lstStyle/>
          <a:p>
            <a:r>
              <a:rPr lang="en-US" dirty="0"/>
              <a:t>The End. Finally.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968C-BF80-8149-A9A8-A54C9C20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2814"/>
            <a:ext cx="9144000" cy="47896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/cchoy96/</a:t>
            </a:r>
            <a:r>
              <a:rPr lang="en-US" dirty="0" err="1"/>
              <a:t>ppcc</a:t>
            </a:r>
            <a:r>
              <a:rPr lang="en-US" dirty="0"/>
              <a:t>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FDA0E-69FC-2247-8E8F-6DE5B959D858}"/>
              </a:ext>
            </a:extLst>
          </p:cNvPr>
          <p:cNvSpPr txBox="1">
            <a:spLocks/>
          </p:cNvSpPr>
          <p:nvPr/>
        </p:nvSpPr>
        <p:spPr>
          <a:xfrm>
            <a:off x="838200" y="2328570"/>
            <a:ext cx="10515600" cy="389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Some Memorable Quotes from the past 24 hours: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“What are they doing?” “idk. some PowerPoint shit”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“Look at this wiring! Python is doing </a:t>
            </a:r>
            <a:r>
              <a:rPr lang="en-US" sz="2400" i="1" dirty="0"/>
              <a:t>nothing</a:t>
            </a:r>
            <a:r>
              <a:rPr lang="en-US" sz="2400" dirty="0"/>
              <a:t>.”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“Why Tom?! What did you see?”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“We’re reinventing the wheel, but worse.”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“What have we created? Oh no…”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“It um… It does some shit. Yeah.”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“Some things shouldn’t work… but they do.”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C3A-E183-9849-8CAE-5BB573A0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0AB1-4E25-6E4B-9C52-9494BE36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Realization: PowerPoint is </a:t>
            </a:r>
            <a:r>
              <a:rPr lang="en-US" b="1" dirty="0"/>
              <a:t>Turing Complete</a:t>
            </a:r>
            <a:r>
              <a:rPr lang="en-US" dirty="0"/>
              <a:t>. In 2017, Tom </a:t>
            </a:r>
            <a:r>
              <a:rPr lang="en-US" dirty="0" err="1"/>
              <a:t>Wildenhain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	           built a PowerPoint Turing Machine (aka PPTXTM).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You need punch cards to operate it. Punch cards were phased </a:t>
            </a:r>
            <a:br>
              <a:rPr lang="en-US" dirty="0"/>
            </a:br>
            <a:r>
              <a:rPr lang="en-US" dirty="0"/>
              <a:t>  	      out in the 1960s…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 What if you could write C code that runs in PowerPoint?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Realization: We need a PowerPoint Compiler &amp; Executor! obviously…</a:t>
            </a:r>
          </a:p>
        </p:txBody>
      </p:sp>
    </p:spTree>
    <p:extLst>
      <p:ext uri="{BB962C8B-B14F-4D97-AF65-F5344CB8AC3E}">
        <p14:creationId xmlns:p14="http://schemas.microsoft.com/office/powerpoint/2010/main" val="42164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F2DF-8FDE-3B4E-B9F2-201D86EB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 </a:t>
            </a:r>
            <a:r>
              <a:rPr lang="en-US" dirty="0" err="1"/>
              <a:t>tho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CB3B-DBEF-E843-80BE-E3B34CC1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34"/>
            <a:ext cx="6754814" cy="2016460"/>
          </a:xfrm>
        </p:spPr>
        <p:txBody>
          <a:bodyPr/>
          <a:lstStyle/>
          <a:p>
            <a:r>
              <a:rPr lang="en-US" dirty="0"/>
              <a:t>“Is writing code TOO easy?”</a:t>
            </a:r>
          </a:p>
          <a:p>
            <a:r>
              <a:rPr lang="en-US" dirty="0"/>
              <a:t>“Frustrated by computers being TOO fast?”</a:t>
            </a:r>
          </a:p>
          <a:p>
            <a:r>
              <a:rPr lang="en-US" dirty="0"/>
              <a:t>By the time someone tried to stop us… </a:t>
            </a:r>
            <a:br>
              <a:rPr lang="en-US" dirty="0"/>
            </a:br>
            <a:r>
              <a:rPr lang="en-US" dirty="0"/>
              <a:t> 				     it was too late.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3B088-0CBF-FD4F-A77F-0E97B248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47" y="355282"/>
            <a:ext cx="4391025" cy="614743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A9C80-8254-0441-B692-4FD0A1AD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8" y="3465095"/>
            <a:ext cx="3530600" cy="31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6101A-4868-384F-9A21-0359E987D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56" y="3441035"/>
            <a:ext cx="3460750" cy="32712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603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5E9D-ACE6-5E47-AA93-F92ED736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480C-4DD3-8E42-B191-8CF49AAA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None of us knew how Turing Machines or Punch Cards worked.</a:t>
            </a:r>
          </a:p>
          <a:p>
            <a:pPr>
              <a:lnSpc>
                <a:spcPct val="150000"/>
              </a:lnSpc>
            </a:pPr>
            <a:r>
              <a:rPr lang="en-US" dirty="0"/>
              <a:t>Going from a PL to TM Language is theoretically possible but neither proven nor implemented before.</a:t>
            </a:r>
          </a:p>
          <a:p>
            <a:pPr>
              <a:lnSpc>
                <a:spcPct val="150000"/>
              </a:lnSpc>
            </a:pPr>
            <a:r>
              <a:rPr lang="en-US" dirty="0"/>
              <a:t>PPTXTM’s tape only provides 8 cells/states/bits.</a:t>
            </a:r>
            <a:br>
              <a:rPr lang="en-US" dirty="0"/>
            </a:br>
            <a:r>
              <a:rPr lang="en-US" dirty="0"/>
              <a:t>Turing Machines assume an “infinite” tape.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89F71-C390-8E46-917B-5CDF2D61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9" t="5900" r="19326" b="6350"/>
          <a:stretch/>
        </p:blipFill>
        <p:spPr>
          <a:xfrm>
            <a:off x="8272462" y="3525836"/>
            <a:ext cx="3586163" cy="2786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536F8-E4D7-7042-8B1E-7CD156FA6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2" t="13763" r="21523" b="41711"/>
          <a:stretch/>
        </p:blipFill>
        <p:spPr>
          <a:xfrm>
            <a:off x="9813256" y="4283241"/>
            <a:ext cx="2033337" cy="22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5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D4C70F-57AC-AD46-AD60-71686B9A8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" r="4174"/>
          <a:stretch/>
        </p:blipFill>
        <p:spPr>
          <a:xfrm>
            <a:off x="8643940" y="1570674"/>
            <a:ext cx="3500437" cy="4519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78DE4-D00B-2749-B521-ADD10F25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Presenting… the </a:t>
            </a:r>
            <a:r>
              <a:rPr lang="en-US" dirty="0" err="1"/>
              <a:t>PPSuite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BDB7-3D5B-B843-A971-B7A8A3A6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5" y="1514476"/>
            <a:ext cx="8034339" cy="4900612"/>
          </a:xfrm>
        </p:spPr>
        <p:txBody>
          <a:bodyPr>
            <a:normAutofit fontScale="92500"/>
          </a:bodyPr>
          <a:lstStyle/>
          <a:p>
            <a:r>
              <a:rPr lang="en-US" b="1" u="sng" dirty="0" err="1"/>
              <a:t>PPCC.py</a:t>
            </a:r>
            <a:r>
              <a:rPr lang="en-US" b="1" u="sng" dirty="0"/>
              <a:t> </a:t>
            </a:r>
            <a:r>
              <a:rPr lang="en-US" dirty="0"/>
              <a:t>– compiler that converts .c to .</a:t>
            </a:r>
            <a:r>
              <a:rPr lang="en-US" dirty="0" err="1"/>
              <a:t>ppasm</a:t>
            </a:r>
            <a:r>
              <a:rPr lang="en-US" dirty="0"/>
              <a:t>, our own ASM format via ELVM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PPEXE.py</a:t>
            </a:r>
            <a:r>
              <a:rPr lang="en-US" b="1" u="sng" dirty="0"/>
              <a:t> </a:t>
            </a:r>
            <a:r>
              <a:rPr lang="en-US" dirty="0"/>
              <a:t>– executor that loads, decodes, and executes </a:t>
            </a:r>
            <a:r>
              <a:rPr lang="en-US" dirty="0" err="1"/>
              <a:t>ppasm</a:t>
            </a:r>
            <a:r>
              <a:rPr lang="en-US" dirty="0"/>
              <a:t> instructions on the </a:t>
            </a:r>
            <a:r>
              <a:rPr lang="en-US" dirty="0" err="1"/>
              <a:t>ppcpu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PPAPI.py</a:t>
            </a:r>
            <a:r>
              <a:rPr lang="en-US" b="1" u="sng" dirty="0"/>
              <a:t> </a:t>
            </a:r>
            <a:r>
              <a:rPr lang="en-US" dirty="0"/>
              <a:t>– interface between executor and the </a:t>
            </a:r>
            <a:r>
              <a:rPr lang="en-US" dirty="0" err="1"/>
              <a:t>ppcpu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PPCPU.pptx</a:t>
            </a:r>
            <a:r>
              <a:rPr lang="en-US" b="1" u="sng" dirty="0"/>
              <a:t> </a:t>
            </a:r>
            <a:r>
              <a:rPr lang="en-US" dirty="0"/>
              <a:t>– </a:t>
            </a:r>
            <a:r>
              <a:rPr lang="en-US" dirty="0" err="1"/>
              <a:t>cpu</a:t>
            </a:r>
            <a:r>
              <a:rPr lang="en-US" dirty="0"/>
              <a:t> built to function entirely in </a:t>
            </a:r>
            <a:r>
              <a:rPr lang="en-US" dirty="0" err="1"/>
              <a:t>Powerpoint</a:t>
            </a:r>
            <a:r>
              <a:rPr lang="en-US" dirty="0"/>
              <a:t>. This includes 256 bytes of memory, 8 registers, an instruction code heap, and several Arithmetic Logic Units implemented on Turing Machines.</a:t>
            </a:r>
          </a:p>
        </p:txBody>
      </p:sp>
    </p:spTree>
    <p:extLst>
      <p:ext uri="{BB962C8B-B14F-4D97-AF65-F5344CB8AC3E}">
        <p14:creationId xmlns:p14="http://schemas.microsoft.com/office/powerpoint/2010/main" val="162159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9D62A-B078-5944-819E-BDF49ED8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31" y="866888"/>
            <a:ext cx="6092220" cy="4929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89032-DB86-9B4A-B2E8-E8D0867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D08-761D-6B48-92E2-940A2C45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err="1"/>
              <a:t>foo.c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$ python3 </a:t>
            </a:r>
            <a:r>
              <a:rPr lang="en-US" dirty="0" err="1"/>
              <a:t>ppcc.py</a:t>
            </a:r>
            <a:r>
              <a:rPr lang="en-US" dirty="0"/>
              <a:t> </a:t>
            </a:r>
            <a:r>
              <a:rPr lang="en-US" dirty="0" err="1"/>
              <a:t>foo.c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&gt;&gt; </a:t>
            </a:r>
            <a:r>
              <a:rPr lang="en-US" dirty="0" err="1"/>
              <a:t>foo.ppasm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$ python3 </a:t>
            </a:r>
            <a:r>
              <a:rPr lang="en-US" dirty="0" err="1"/>
              <a:t>ppexe.py</a:t>
            </a:r>
            <a:r>
              <a:rPr lang="en-US" dirty="0"/>
              <a:t> </a:t>
            </a:r>
            <a:r>
              <a:rPr lang="en-US" dirty="0" err="1"/>
              <a:t>foo.ppasm</a:t>
            </a: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Initialize memory in </a:t>
            </a:r>
            <a:r>
              <a:rPr lang="en-US" dirty="0" err="1"/>
              <a:t>ppcpu</a:t>
            </a: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Load instructions to </a:t>
            </a:r>
            <a:r>
              <a:rPr lang="en-US" dirty="0" err="1"/>
              <a:t>ppcpu</a:t>
            </a:r>
            <a:endParaRPr lang="en-US" dirty="0"/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Execute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27470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C738-0270-B64E-8A70-9B5E2BE3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8FE2-AF90-E142-8417-97006B45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472114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PowerPoint – yes. surprisingly.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ELVM (esoteric language virtual machine) – used a modified library of this to help us bridge the gap between C and PPASM languages.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AutoHotKey</a:t>
            </a:r>
            <a:r>
              <a:rPr lang="en-US" dirty="0"/>
              <a:t> – performs auto-clicking for PPTXTM cycles so a human doesn’t have to. Required a LOT of coordinates.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win32COM – provides PowerPoint interfacing capabilities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Python3.7 – needed purely for control flow. Most CPUs would have wiring to support this.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1920 x 1080 resolution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6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CC33-0D3E-604E-8FDF-25D8A75A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41E4-DD70-C946-B25C-981792FEF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 cycle = around 1 sec = 1-2 Hz</a:t>
            </a:r>
          </a:p>
          <a:p>
            <a:r>
              <a:rPr lang="en-US" dirty="0"/>
              <a:t>ADD = O(5n), where n=#bits</a:t>
            </a:r>
          </a:p>
          <a:p>
            <a:r>
              <a:rPr lang="en-US" dirty="0"/>
              <a:t>SUB = O(6n), where n=#bits</a:t>
            </a:r>
          </a:p>
          <a:p>
            <a:r>
              <a:rPr lang="en-US" dirty="0"/>
              <a:t>Push/Pop = 1 operation</a:t>
            </a:r>
          </a:p>
          <a:p>
            <a:r>
              <a:rPr lang="en-US" dirty="0"/>
              <a:t>Animations per Cell = O(n</a:t>
            </a:r>
            <a:r>
              <a:rPr lang="en-US" baseline="30000" dirty="0"/>
              <a:t>2</a:t>
            </a:r>
            <a:r>
              <a:rPr lang="en-US" dirty="0"/>
              <a:t>+m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8 cells = 1600 animations. 16 cells = 6400 animations.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Memory = 256 bytes of storage</a:t>
            </a:r>
          </a:p>
          <a:p>
            <a:r>
              <a:rPr lang="en-US" dirty="0"/>
              <a:t>Registers = 8 bits</a:t>
            </a:r>
          </a:p>
          <a:p>
            <a:r>
              <a:rPr lang="en-US" dirty="0"/>
              <a:t>ALU = 8 bits</a:t>
            </a:r>
          </a:p>
        </p:txBody>
      </p:sp>
    </p:spTree>
    <p:extLst>
      <p:ext uri="{BB962C8B-B14F-4D97-AF65-F5344CB8AC3E}">
        <p14:creationId xmlns:p14="http://schemas.microsoft.com/office/powerpoint/2010/main" val="9301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BBDC-9511-7148-AB76-7C0EA39A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20D4-4AAB-764A-A05A-2B06A82F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 to PPASM compiler</a:t>
            </a:r>
          </a:p>
          <a:p>
            <a:pPr>
              <a:lnSpc>
                <a:spcPct val="150000"/>
              </a:lnSpc>
            </a:pPr>
            <a:r>
              <a:rPr lang="en-US" dirty="0"/>
              <a:t>Modular Turing Machine ALUs in PowerPoint</a:t>
            </a:r>
          </a:p>
          <a:p>
            <a:pPr>
              <a:lnSpc>
                <a:spcPct val="150000"/>
              </a:lnSpc>
            </a:pPr>
            <a:r>
              <a:rPr lang="en-US" dirty="0"/>
              <a:t>Code for loading and executing </a:t>
            </a:r>
            <a:r>
              <a:rPr lang="en-US" dirty="0" err="1"/>
              <a:t>ppasm</a:t>
            </a:r>
            <a:r>
              <a:rPr lang="en-US" dirty="0"/>
              <a:t> on </a:t>
            </a:r>
            <a:r>
              <a:rPr lang="en-US" dirty="0" err="1"/>
              <a:t>pptxtm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Automatic Cycle Executor</a:t>
            </a:r>
          </a:p>
          <a:p>
            <a:pPr>
              <a:lnSpc>
                <a:spcPct val="150000"/>
              </a:lnSpc>
            </a:pPr>
            <a:r>
              <a:rPr lang="en-US" dirty="0"/>
              <a:t>Paginated Memory using PowerPoint slides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We executed C code in PowerPoint.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5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362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PPSuite</vt:lpstr>
      <vt:lpstr>Background</vt:lpstr>
      <vt:lpstr>But y tho?</vt:lpstr>
      <vt:lpstr>Challenges</vt:lpstr>
      <vt:lpstr>Presenting… the PPSuite!</vt:lpstr>
      <vt:lpstr>DEMO</vt:lpstr>
      <vt:lpstr>Dependencies</vt:lpstr>
      <vt:lpstr>Some Numbers</vt:lpstr>
      <vt:lpstr>Key Contributions</vt:lpstr>
      <vt:lpstr>Future Work (bc we only had 24 hrs and a dream)</vt:lpstr>
      <vt:lpstr>The End. Finally.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PPSuite</dc:title>
  <dc:creator>Chris Choy</dc:creator>
  <cp:lastModifiedBy>Chris Choy</cp:lastModifiedBy>
  <cp:revision>71</cp:revision>
  <dcterms:created xsi:type="dcterms:W3CDTF">2019-02-17T10:38:07Z</dcterms:created>
  <dcterms:modified xsi:type="dcterms:W3CDTF">2019-02-17T16:31:49Z</dcterms:modified>
</cp:coreProperties>
</file>