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6" r:id="rId2"/>
    <p:sldId id="287" r:id="rId3"/>
    <p:sldId id="285" r:id="rId4"/>
    <p:sldId id="288" r:id="rId5"/>
  </p:sldIdLst>
  <p:sldSz cx="9144000" cy="6858000" type="screen4x3"/>
  <p:notesSz cx="6858000" cy="9144000"/>
  <p:embeddedFontLst>
    <p:embeddedFont>
      <p:font typeface="Roboto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45071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SUCC(x) = x + 1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Halts when no MOVE specified.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49265" y="1633038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37451" y="161985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3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3" y="1633827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48753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23815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5" y="1634476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=&gt; x – 1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Terminates when no MOVE specified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6112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79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5806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=&gt; 000 || OF || RES</a:t>
            </a:r>
          </a:p>
          <a:p>
            <a:pPr algn="ctr"/>
            <a:r>
              <a:rPr 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1699" y="1633826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1698" y="162289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48612" y="1621609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44367" y="1622896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4366" y="1633039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699" y="1621609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44367" y="1633693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45755" y="162160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212103" y="154496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SUB(carry,a,b,2,-,2)&gt; 000 || RES || Borrow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1601</TotalTime>
  <Words>3331</Words>
  <Application>Microsoft Office PowerPoint</Application>
  <PresentationFormat>On-screen Show (4:3)</PresentationFormat>
  <Paragraphs>2588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Dawson Whitehead</cp:lastModifiedBy>
  <cp:revision>182</cp:revision>
  <dcterms:created xsi:type="dcterms:W3CDTF">2017-02-05T03:48:08Z</dcterms:created>
  <dcterms:modified xsi:type="dcterms:W3CDTF">2019-02-17T09:29:17Z</dcterms:modified>
</cp:coreProperties>
</file>