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6" r:id="rId2"/>
    <p:sldId id="287" r:id="rId3"/>
    <p:sldId id="285" r:id="rId4"/>
    <p:sldId id="288" r:id="rId5"/>
  </p:sldIdLst>
  <p:sldSz cx="9144000" cy="6858000" type="screen4x3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>
        <p:scale>
          <a:sx n="71" d="100"/>
          <a:sy n="71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7" y="1634753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7" y="1645115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6539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3" y="1645071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SUCC(x) = x + 1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Halts when no MOVE specified.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09" y="3106988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49265" y="1633038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37451" y="161985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3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3" y="1633827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48753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23815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5" y="1634476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=&gt; x – 1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Terminates when no MOVE specified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5" y="163625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9323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ADD(overflow || a || b || 2 || _) =&gt; 000 || OF || RES</a:t>
            </a:r>
          </a:p>
          <a:p>
            <a:pPr algn="ctr"/>
            <a:r>
              <a:rPr lang="en-US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Halts when no MOVE specified.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4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1699" y="1633826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1698" y="162289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48612" y="1621609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44367" y="1622896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4366" y="1633039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699" y="1621609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44367" y="1633693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45755" y="1621609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212103" y="154496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SUB(carry,a,b,2,_,2)&gt; 000 || RES || Borrow</a:t>
            </a:r>
          </a:p>
          <a:p>
            <a:pPr algn="ctr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Halts when no MOVE specified.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3330</Words>
  <Application>Microsoft Macintosh PowerPoint</Application>
  <PresentationFormat>On-screen Show (4:3)</PresentationFormat>
  <Paragraphs>2582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187</cp:revision>
  <dcterms:created xsi:type="dcterms:W3CDTF">2017-02-05T03:48:08Z</dcterms:created>
  <dcterms:modified xsi:type="dcterms:W3CDTF">2019-02-17T13:14:19Z</dcterms:modified>
</cp:coreProperties>
</file>