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4572000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303" name="Rectangle 1302"/>
            <p:cNvSpPr/>
            <p:nvPr/>
          </p:nvSpPr>
          <p:spPr>
            <a:xfrm>
              <a:off x="4212809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02" name="Rectangle 1101"/>
            <p:cNvSpPr/>
            <p:nvPr/>
          </p:nvSpPr>
          <p:spPr>
            <a:xfrm>
              <a:off x="4572000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170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blank TM.  In the editor, pull out the punch cards and punch holes in them to program it.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883</Words>
  <Application>Microsoft Macintosh PowerPoint</Application>
  <PresentationFormat>On-screen Show (4:3)</PresentationFormat>
  <Paragraphs>691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167</cp:revision>
  <dcterms:created xsi:type="dcterms:W3CDTF">2017-02-05T03:48:08Z</dcterms:created>
  <dcterms:modified xsi:type="dcterms:W3CDTF">2019-02-16T20:16:32Z</dcterms:modified>
</cp:coreProperties>
</file>