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6112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79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5806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=&gt; 000 || OF || RES</a:t>
            </a:r>
          </a:p>
          <a:p>
            <a:pPr algn="ctr"/>
            <a:r>
              <a:rPr 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853</Words>
  <Application>Microsoft Macintosh PowerPoint</Application>
  <PresentationFormat>On-screen Show (4:3)</PresentationFormat>
  <Paragraphs>663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174</cp:revision>
  <dcterms:created xsi:type="dcterms:W3CDTF">2017-02-05T03:48:08Z</dcterms:created>
  <dcterms:modified xsi:type="dcterms:W3CDTF">2019-02-17T02:13:13Z</dcterms:modified>
</cp:coreProperties>
</file>