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sldIdLst>
    <p:sldId id="285" r:id="rId2"/>
  </p:sldIdLst>
  <p:sldSz cx="9144000" cy="6858000" type="screen4x3"/>
  <p:notesSz cx="6858000" cy="9144000"/>
  <p:embeddedFontLst>
    <p:embeddedFont>
      <p:font typeface="Roboto" panose="02000000000000000000" pitchFamily="2" charset="0"/>
      <p:regular r:id="rId3"/>
      <p:bold r:id="rId4"/>
      <p:italic r:id="rId5"/>
      <p:boldItalic r:id="rId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ED7D31"/>
    <a:srgbClr val="D14424"/>
    <a:srgbClr val="D9D9D9"/>
    <a:srgbClr val="D247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 snapToObjects="1">
      <p:cViewPr>
        <p:scale>
          <a:sx n="154" d="100"/>
          <a:sy n="154" d="100"/>
        </p:scale>
        <p:origin x="-6232" y="-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font" Target="fonts/font1.fntdata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5" Type="http://schemas.openxmlformats.org/officeDocument/2006/relationships/font" Target="fonts/font3.fntdata"/><Relationship Id="rId10" Type="http://schemas.openxmlformats.org/officeDocument/2006/relationships/tableStyles" Target="tableStyles.xml"/><Relationship Id="rId4" Type="http://schemas.openxmlformats.org/officeDocument/2006/relationships/font" Target="fonts/font2.fntdata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99BB-A8DA-4CB6-AD9D-D67D98B68A88}" type="datetimeFigureOut">
              <a:rPr lang="en-US" smtClean="0"/>
              <a:t>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64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99BB-A8DA-4CB6-AD9D-D67D98B68A88}" type="datetimeFigureOut">
              <a:rPr lang="en-US" smtClean="0"/>
              <a:t>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99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99BB-A8DA-4CB6-AD9D-D67D98B68A88}" type="datetimeFigureOut">
              <a:rPr lang="en-US" smtClean="0"/>
              <a:t>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911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99BB-A8DA-4CB6-AD9D-D67D98B68A88}" type="datetimeFigureOut">
              <a:rPr lang="en-US" smtClean="0"/>
              <a:t>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56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99BB-A8DA-4CB6-AD9D-D67D98B68A88}" type="datetimeFigureOut">
              <a:rPr lang="en-US" smtClean="0"/>
              <a:t>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78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99BB-A8DA-4CB6-AD9D-D67D98B68A88}" type="datetimeFigureOut">
              <a:rPr lang="en-US" smtClean="0"/>
              <a:t>2/16/19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974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99BB-A8DA-4CB6-AD9D-D67D98B68A88}" type="datetimeFigureOut">
              <a:rPr lang="en-US" smtClean="0"/>
              <a:t>2/16/19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22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99BB-A8DA-4CB6-AD9D-D67D98B68A88}" type="datetimeFigureOut">
              <a:rPr lang="en-US" smtClean="0"/>
              <a:t>2/16/19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8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99BB-A8DA-4CB6-AD9D-D67D98B68A88}" type="datetimeFigureOut">
              <a:rPr lang="en-US" smtClean="0"/>
              <a:t>2/16/19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66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99BB-A8DA-4CB6-AD9D-D67D98B68A88}" type="datetimeFigureOut">
              <a:rPr lang="en-US" smtClean="0"/>
              <a:t>2/16/19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27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99BB-A8DA-4CB6-AD9D-D67D98B68A88}" type="datetimeFigureOut">
              <a:rPr lang="en-US" smtClean="0"/>
              <a:t>2/16/19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20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A99BB-A8DA-4CB6-AD9D-D67D98B68A88}" type="datetimeFigureOut">
              <a:rPr lang="en-US" smtClean="0"/>
              <a:t>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682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2" name="BlueState0"/>
          <p:cNvGrpSpPr/>
          <p:nvPr/>
        </p:nvGrpSpPr>
        <p:grpSpPr>
          <a:xfrm>
            <a:off x="3853618" y="2171828"/>
            <a:ext cx="1436769" cy="179596"/>
            <a:chOff x="3853616" y="2082030"/>
            <a:chExt cx="1436769" cy="179596"/>
          </a:xfrm>
          <a:solidFill>
            <a:srgbClr val="ED7D31"/>
          </a:solidFill>
        </p:grpSpPr>
        <p:sp>
          <p:nvSpPr>
            <p:cNvPr id="403" name="Rectangle 402"/>
            <p:cNvSpPr/>
            <p:nvPr/>
          </p:nvSpPr>
          <p:spPr>
            <a:xfrm>
              <a:off x="3853616" y="2082030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404" name="Rectangle 403"/>
            <p:cNvSpPr/>
            <p:nvPr/>
          </p:nvSpPr>
          <p:spPr>
            <a:xfrm>
              <a:off x="4212809" y="2082030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405" name="Rectangle 404"/>
            <p:cNvSpPr/>
            <p:nvPr/>
          </p:nvSpPr>
          <p:spPr>
            <a:xfrm>
              <a:off x="4572001" y="2082030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406" name="Rectangle 405"/>
            <p:cNvSpPr/>
            <p:nvPr/>
          </p:nvSpPr>
          <p:spPr>
            <a:xfrm>
              <a:off x="4931193" y="2082030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</p:grpSp>
      <p:grpSp>
        <p:nvGrpSpPr>
          <p:cNvPr id="407" name="BlueState1"/>
          <p:cNvGrpSpPr/>
          <p:nvPr/>
        </p:nvGrpSpPr>
        <p:grpSpPr>
          <a:xfrm>
            <a:off x="3853618" y="2351424"/>
            <a:ext cx="1436769" cy="179596"/>
            <a:chOff x="3853616" y="2261626"/>
            <a:chExt cx="1436769" cy="179596"/>
          </a:xfrm>
          <a:solidFill>
            <a:srgbClr val="D14424"/>
          </a:solidFill>
        </p:grpSpPr>
        <p:sp>
          <p:nvSpPr>
            <p:cNvPr id="408" name="Rectangle 407"/>
            <p:cNvSpPr/>
            <p:nvPr/>
          </p:nvSpPr>
          <p:spPr>
            <a:xfrm>
              <a:off x="3853616" y="2261626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09" name="Rectangle 408"/>
            <p:cNvSpPr/>
            <p:nvPr/>
          </p:nvSpPr>
          <p:spPr>
            <a:xfrm>
              <a:off x="4212809" y="2261626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10" name="Rectangle 409"/>
            <p:cNvSpPr/>
            <p:nvPr/>
          </p:nvSpPr>
          <p:spPr>
            <a:xfrm>
              <a:off x="4572001" y="2261626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11" name="Rectangle 410"/>
            <p:cNvSpPr/>
            <p:nvPr/>
          </p:nvSpPr>
          <p:spPr>
            <a:xfrm>
              <a:off x="4931193" y="2261626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412" name="BlueState2"/>
          <p:cNvGrpSpPr/>
          <p:nvPr/>
        </p:nvGrpSpPr>
        <p:grpSpPr>
          <a:xfrm>
            <a:off x="3853618" y="2531020"/>
            <a:ext cx="1436769" cy="179596"/>
            <a:chOff x="3853616" y="2441222"/>
            <a:chExt cx="1436769" cy="179596"/>
          </a:xfrm>
          <a:solidFill>
            <a:srgbClr val="ED7D31"/>
          </a:solidFill>
        </p:grpSpPr>
        <p:sp>
          <p:nvSpPr>
            <p:cNvPr id="413" name="Rectangle 412"/>
            <p:cNvSpPr/>
            <p:nvPr/>
          </p:nvSpPr>
          <p:spPr>
            <a:xfrm>
              <a:off x="3853616" y="2441222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14" name="Rectangle 413"/>
            <p:cNvSpPr/>
            <p:nvPr/>
          </p:nvSpPr>
          <p:spPr>
            <a:xfrm>
              <a:off x="4212809" y="2441222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15" name="Rectangle 414"/>
            <p:cNvSpPr/>
            <p:nvPr/>
          </p:nvSpPr>
          <p:spPr>
            <a:xfrm>
              <a:off x="4572001" y="2441222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16" name="Rectangle 415"/>
            <p:cNvSpPr/>
            <p:nvPr/>
          </p:nvSpPr>
          <p:spPr>
            <a:xfrm>
              <a:off x="4931193" y="2441222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417" name="BlueState3"/>
          <p:cNvGrpSpPr/>
          <p:nvPr/>
        </p:nvGrpSpPr>
        <p:grpSpPr>
          <a:xfrm>
            <a:off x="3853618" y="2710616"/>
            <a:ext cx="1436769" cy="179596"/>
            <a:chOff x="3853616" y="2620818"/>
            <a:chExt cx="1436769" cy="179596"/>
          </a:xfrm>
          <a:solidFill>
            <a:srgbClr val="D14424"/>
          </a:solidFill>
        </p:grpSpPr>
        <p:sp>
          <p:nvSpPr>
            <p:cNvPr id="418" name="Rectangle 417"/>
            <p:cNvSpPr/>
            <p:nvPr/>
          </p:nvSpPr>
          <p:spPr>
            <a:xfrm>
              <a:off x="3853616" y="2620818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19" name="Rectangle 418"/>
            <p:cNvSpPr/>
            <p:nvPr/>
          </p:nvSpPr>
          <p:spPr>
            <a:xfrm>
              <a:off x="4212809" y="2620818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20" name="Rectangle 419"/>
            <p:cNvSpPr/>
            <p:nvPr/>
          </p:nvSpPr>
          <p:spPr>
            <a:xfrm>
              <a:off x="4572001" y="2620818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21" name="Rectangle 420"/>
            <p:cNvSpPr/>
            <p:nvPr/>
          </p:nvSpPr>
          <p:spPr>
            <a:xfrm>
              <a:off x="4931193" y="2620818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422" name="BlueState4"/>
          <p:cNvGrpSpPr/>
          <p:nvPr/>
        </p:nvGrpSpPr>
        <p:grpSpPr>
          <a:xfrm>
            <a:off x="3853618" y="2890213"/>
            <a:ext cx="1436769" cy="179596"/>
            <a:chOff x="3853616" y="2800415"/>
            <a:chExt cx="1436769" cy="179596"/>
          </a:xfrm>
          <a:solidFill>
            <a:srgbClr val="ED7D31"/>
          </a:solidFill>
        </p:grpSpPr>
        <p:sp>
          <p:nvSpPr>
            <p:cNvPr id="423" name="Rectangle 422"/>
            <p:cNvSpPr/>
            <p:nvPr/>
          </p:nvSpPr>
          <p:spPr>
            <a:xfrm>
              <a:off x="3853616" y="2800415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4" name="Rectangle 423"/>
            <p:cNvSpPr/>
            <p:nvPr/>
          </p:nvSpPr>
          <p:spPr>
            <a:xfrm>
              <a:off x="4212809" y="2800415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5" name="Rectangle 424"/>
            <p:cNvSpPr/>
            <p:nvPr/>
          </p:nvSpPr>
          <p:spPr>
            <a:xfrm>
              <a:off x="4572001" y="2800415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6" name="Rectangle 425"/>
            <p:cNvSpPr/>
            <p:nvPr/>
          </p:nvSpPr>
          <p:spPr>
            <a:xfrm>
              <a:off x="4931193" y="2800415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427" name="BlueState5"/>
          <p:cNvGrpSpPr/>
          <p:nvPr/>
        </p:nvGrpSpPr>
        <p:grpSpPr>
          <a:xfrm>
            <a:off x="3853618" y="3069809"/>
            <a:ext cx="1436769" cy="179596"/>
            <a:chOff x="3853616" y="2980011"/>
            <a:chExt cx="1436769" cy="179596"/>
          </a:xfrm>
          <a:solidFill>
            <a:srgbClr val="D14424"/>
          </a:solidFill>
        </p:grpSpPr>
        <p:sp>
          <p:nvSpPr>
            <p:cNvPr id="428" name="Rectangle 427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29" name="Rectangle 428"/>
            <p:cNvSpPr/>
            <p:nvPr/>
          </p:nvSpPr>
          <p:spPr>
            <a:xfrm>
              <a:off x="4212809" y="2980011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30" name="Rectangle 429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31" name="Rectangle 430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432" name="BlueState6"/>
          <p:cNvGrpSpPr/>
          <p:nvPr/>
        </p:nvGrpSpPr>
        <p:grpSpPr>
          <a:xfrm>
            <a:off x="3853618" y="3249405"/>
            <a:ext cx="1436769" cy="179596"/>
            <a:chOff x="3853616" y="3159607"/>
            <a:chExt cx="1436769" cy="179596"/>
          </a:xfrm>
          <a:solidFill>
            <a:srgbClr val="ED7D31"/>
          </a:solidFill>
        </p:grpSpPr>
        <p:sp>
          <p:nvSpPr>
            <p:cNvPr id="433" name="Rectangle 432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434" name="Rectangle 433"/>
            <p:cNvSpPr/>
            <p:nvPr/>
          </p:nvSpPr>
          <p:spPr>
            <a:xfrm>
              <a:off x="4212809" y="3159607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435" name="Rectangle 434"/>
            <p:cNvSpPr/>
            <p:nvPr/>
          </p:nvSpPr>
          <p:spPr>
            <a:xfrm>
              <a:off x="4572001" y="3159607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436" name="Rectangle 435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grpSp>
        <p:nvGrpSpPr>
          <p:cNvPr id="437" name="BlueState7"/>
          <p:cNvGrpSpPr/>
          <p:nvPr/>
        </p:nvGrpSpPr>
        <p:grpSpPr>
          <a:xfrm>
            <a:off x="3853618" y="3429001"/>
            <a:ext cx="1436769" cy="179596"/>
            <a:chOff x="3853616" y="3339203"/>
            <a:chExt cx="1436769" cy="179596"/>
          </a:xfrm>
          <a:solidFill>
            <a:srgbClr val="D14424"/>
          </a:solidFill>
        </p:grpSpPr>
        <p:sp>
          <p:nvSpPr>
            <p:cNvPr id="438" name="Rectangle 437"/>
            <p:cNvSpPr/>
            <p:nvPr/>
          </p:nvSpPr>
          <p:spPr>
            <a:xfrm>
              <a:off x="3853616" y="3339203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439" name="Rectangle 438"/>
            <p:cNvSpPr/>
            <p:nvPr/>
          </p:nvSpPr>
          <p:spPr>
            <a:xfrm>
              <a:off x="4212809" y="3339203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440" name="Rectangle 439"/>
            <p:cNvSpPr/>
            <p:nvPr/>
          </p:nvSpPr>
          <p:spPr>
            <a:xfrm>
              <a:off x="4572001" y="3339203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441" name="Rectangle 440"/>
            <p:cNvSpPr/>
            <p:nvPr/>
          </p:nvSpPr>
          <p:spPr>
            <a:xfrm>
              <a:off x="4931193" y="3339203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1140" name="BlockState"/>
          <p:cNvSpPr/>
          <p:nvPr/>
        </p:nvSpPr>
        <p:spPr>
          <a:xfrm>
            <a:off x="3853618" y="2171828"/>
            <a:ext cx="1436768" cy="14367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34" name="Group 1133"/>
          <p:cNvGrpSpPr/>
          <p:nvPr/>
        </p:nvGrpSpPr>
        <p:grpSpPr>
          <a:xfrm>
            <a:off x="-97495" y="5224960"/>
            <a:ext cx="9338999" cy="179596"/>
            <a:chOff x="-97495" y="5224960"/>
            <a:chExt cx="9338999" cy="179596"/>
          </a:xfrm>
        </p:grpSpPr>
        <p:sp>
          <p:nvSpPr>
            <p:cNvPr id="1135" name="Rectangle 1134"/>
            <p:cNvSpPr/>
            <p:nvPr/>
          </p:nvSpPr>
          <p:spPr>
            <a:xfrm>
              <a:off x="3853620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39" name="Rectangle 1138"/>
            <p:cNvSpPr/>
            <p:nvPr/>
          </p:nvSpPr>
          <p:spPr>
            <a:xfrm>
              <a:off x="4212812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42" name="Rectangle 1141"/>
            <p:cNvSpPr/>
            <p:nvPr/>
          </p:nvSpPr>
          <p:spPr>
            <a:xfrm>
              <a:off x="4572005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43" name="Rectangle 1142"/>
            <p:cNvSpPr/>
            <p:nvPr/>
          </p:nvSpPr>
          <p:spPr>
            <a:xfrm>
              <a:off x="4931197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44" name="Rectangle 1143"/>
            <p:cNvSpPr/>
            <p:nvPr/>
          </p:nvSpPr>
          <p:spPr>
            <a:xfrm>
              <a:off x="5290389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45" name="Rectangle 1144"/>
            <p:cNvSpPr/>
            <p:nvPr/>
          </p:nvSpPr>
          <p:spPr>
            <a:xfrm>
              <a:off x="5649581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46" name="Rectangle 1145"/>
            <p:cNvSpPr/>
            <p:nvPr/>
          </p:nvSpPr>
          <p:spPr>
            <a:xfrm>
              <a:off x="6008774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47" name="Rectangle 1146"/>
            <p:cNvSpPr/>
            <p:nvPr/>
          </p:nvSpPr>
          <p:spPr>
            <a:xfrm>
              <a:off x="6367966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48" name="Rectangle 1147"/>
            <p:cNvSpPr/>
            <p:nvPr/>
          </p:nvSpPr>
          <p:spPr>
            <a:xfrm>
              <a:off x="6727158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49" name="Rectangle 1148"/>
            <p:cNvSpPr/>
            <p:nvPr/>
          </p:nvSpPr>
          <p:spPr>
            <a:xfrm>
              <a:off x="7086350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50" name="Rectangle 1149"/>
            <p:cNvSpPr/>
            <p:nvPr/>
          </p:nvSpPr>
          <p:spPr>
            <a:xfrm>
              <a:off x="7445543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51" name="Rectangle 1150"/>
            <p:cNvSpPr/>
            <p:nvPr/>
          </p:nvSpPr>
          <p:spPr>
            <a:xfrm>
              <a:off x="7804735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52" name="Rectangle 1151"/>
            <p:cNvSpPr/>
            <p:nvPr/>
          </p:nvSpPr>
          <p:spPr>
            <a:xfrm>
              <a:off x="8163927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53" name="Rectangle 1152"/>
            <p:cNvSpPr/>
            <p:nvPr/>
          </p:nvSpPr>
          <p:spPr>
            <a:xfrm>
              <a:off x="8523119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54" name="Rectangle 1153"/>
            <p:cNvSpPr/>
            <p:nvPr/>
          </p:nvSpPr>
          <p:spPr>
            <a:xfrm>
              <a:off x="8882312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55" name="Rectangle 1154"/>
            <p:cNvSpPr/>
            <p:nvPr/>
          </p:nvSpPr>
          <p:spPr>
            <a:xfrm>
              <a:off x="980082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56" name="Rectangle 1155"/>
            <p:cNvSpPr/>
            <p:nvPr/>
          </p:nvSpPr>
          <p:spPr>
            <a:xfrm>
              <a:off x="1339274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57" name="Rectangle 1156"/>
            <p:cNvSpPr/>
            <p:nvPr/>
          </p:nvSpPr>
          <p:spPr>
            <a:xfrm>
              <a:off x="1698467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58" name="Rectangle 1157"/>
            <p:cNvSpPr/>
            <p:nvPr/>
          </p:nvSpPr>
          <p:spPr>
            <a:xfrm>
              <a:off x="2057659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59" name="Rectangle 1158"/>
            <p:cNvSpPr/>
            <p:nvPr/>
          </p:nvSpPr>
          <p:spPr>
            <a:xfrm>
              <a:off x="2416851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60" name="Rectangle 1159"/>
            <p:cNvSpPr/>
            <p:nvPr/>
          </p:nvSpPr>
          <p:spPr>
            <a:xfrm>
              <a:off x="2776043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61" name="Rectangle 1160"/>
            <p:cNvSpPr/>
            <p:nvPr/>
          </p:nvSpPr>
          <p:spPr>
            <a:xfrm>
              <a:off x="3135236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62" name="Rectangle 1161"/>
            <p:cNvSpPr/>
            <p:nvPr/>
          </p:nvSpPr>
          <p:spPr>
            <a:xfrm>
              <a:off x="3494428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63" name="Rectangle 1162"/>
            <p:cNvSpPr/>
            <p:nvPr/>
          </p:nvSpPr>
          <p:spPr>
            <a:xfrm>
              <a:off x="-97495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64" name="Rectangle 1163"/>
            <p:cNvSpPr/>
            <p:nvPr/>
          </p:nvSpPr>
          <p:spPr>
            <a:xfrm>
              <a:off x="261698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65" name="Rectangle 1164"/>
            <p:cNvSpPr/>
            <p:nvPr/>
          </p:nvSpPr>
          <p:spPr>
            <a:xfrm>
              <a:off x="620890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240" name="Blue0"/>
          <p:cNvSpPr/>
          <p:nvPr/>
        </p:nvSpPr>
        <p:spPr>
          <a:xfrm>
            <a:off x="3853616" y="5224961"/>
            <a:ext cx="359192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</a:t>
            </a:r>
          </a:p>
        </p:txBody>
      </p:sp>
      <p:sp>
        <p:nvSpPr>
          <p:cNvPr id="241" name="Blue1"/>
          <p:cNvSpPr/>
          <p:nvPr/>
        </p:nvSpPr>
        <p:spPr>
          <a:xfrm>
            <a:off x="4212811" y="5224961"/>
            <a:ext cx="359192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42" name="Blue2"/>
          <p:cNvSpPr/>
          <p:nvPr/>
        </p:nvSpPr>
        <p:spPr>
          <a:xfrm>
            <a:off x="4572004" y="5224961"/>
            <a:ext cx="359192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43" name="Blue3"/>
          <p:cNvSpPr/>
          <p:nvPr/>
        </p:nvSpPr>
        <p:spPr>
          <a:xfrm>
            <a:off x="4931196" y="5224961"/>
            <a:ext cx="359192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48" name="Rectangle 647"/>
          <p:cNvSpPr/>
          <p:nvPr/>
        </p:nvSpPr>
        <p:spPr>
          <a:xfrm>
            <a:off x="3853619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649" name="Rectangle 648"/>
          <p:cNvSpPr/>
          <p:nvPr/>
        </p:nvSpPr>
        <p:spPr>
          <a:xfrm>
            <a:off x="3853619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650" name="Rectangle 649"/>
          <p:cNvSpPr/>
          <p:nvPr/>
        </p:nvSpPr>
        <p:spPr>
          <a:xfrm>
            <a:off x="3853619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651" name="Rectangle 650"/>
          <p:cNvSpPr/>
          <p:nvPr/>
        </p:nvSpPr>
        <p:spPr>
          <a:xfrm>
            <a:off x="3853619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718" name="Rectangle 717"/>
          <p:cNvSpPr/>
          <p:nvPr/>
        </p:nvSpPr>
        <p:spPr>
          <a:xfrm>
            <a:off x="3853619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719" name="Rectangle 718"/>
          <p:cNvSpPr/>
          <p:nvPr/>
        </p:nvSpPr>
        <p:spPr>
          <a:xfrm>
            <a:off x="3853619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720" name="Group 719"/>
          <p:cNvGrpSpPr/>
          <p:nvPr/>
        </p:nvGrpSpPr>
        <p:grpSpPr>
          <a:xfrm>
            <a:off x="-97497" y="3608596"/>
            <a:ext cx="5387886" cy="1999724"/>
            <a:chOff x="877533" y="1846505"/>
            <a:chExt cx="5387886" cy="1999724"/>
          </a:xfrm>
        </p:grpSpPr>
        <p:sp>
          <p:nvSpPr>
            <p:cNvPr id="1131" name="Rectangle 1130"/>
            <p:cNvSpPr/>
            <p:nvPr/>
          </p:nvSpPr>
          <p:spPr>
            <a:xfrm>
              <a:off x="877533" y="3283273"/>
              <a:ext cx="3951117" cy="5629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21" name="Rectangle 720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788" name="Rectangle 787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0</a:t>
              </a:r>
            </a:p>
          </p:txBody>
        </p:sp>
        <p:sp>
          <p:nvSpPr>
            <p:cNvPr id="789" name="Rectangle 788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790" name="Rectangle 789"/>
          <p:cNvSpPr/>
          <p:nvPr/>
        </p:nvSpPr>
        <p:spPr>
          <a:xfrm>
            <a:off x="3853620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791" name="Rectangle 790"/>
          <p:cNvSpPr/>
          <p:nvPr/>
        </p:nvSpPr>
        <p:spPr>
          <a:xfrm>
            <a:off x="4212812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858" name="Rectangle 857"/>
          <p:cNvSpPr/>
          <p:nvPr/>
        </p:nvSpPr>
        <p:spPr>
          <a:xfrm>
            <a:off x="4572005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859" name="Rectangle 858"/>
          <p:cNvSpPr/>
          <p:nvPr/>
        </p:nvSpPr>
        <p:spPr>
          <a:xfrm>
            <a:off x="4931197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860" name="Rectangle 859"/>
          <p:cNvSpPr/>
          <p:nvPr/>
        </p:nvSpPr>
        <p:spPr>
          <a:xfrm>
            <a:off x="5290388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861" name="Rectangle 860"/>
          <p:cNvSpPr/>
          <p:nvPr/>
        </p:nvSpPr>
        <p:spPr>
          <a:xfrm>
            <a:off x="5290388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928" name="Rectangle 927"/>
          <p:cNvSpPr/>
          <p:nvPr/>
        </p:nvSpPr>
        <p:spPr>
          <a:xfrm>
            <a:off x="5290388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929" name="Rectangle 928"/>
          <p:cNvSpPr/>
          <p:nvPr/>
        </p:nvSpPr>
        <p:spPr>
          <a:xfrm>
            <a:off x="5290388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930" name="Rectangle 929"/>
          <p:cNvSpPr/>
          <p:nvPr/>
        </p:nvSpPr>
        <p:spPr>
          <a:xfrm>
            <a:off x="5290388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931" name="Rectangle 930"/>
          <p:cNvSpPr/>
          <p:nvPr/>
        </p:nvSpPr>
        <p:spPr>
          <a:xfrm>
            <a:off x="5290388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998" name="Group 997"/>
          <p:cNvGrpSpPr/>
          <p:nvPr/>
        </p:nvGrpSpPr>
        <p:grpSpPr>
          <a:xfrm>
            <a:off x="5290389" y="3608596"/>
            <a:ext cx="1436769" cy="1616364"/>
            <a:chOff x="4828650" y="1846505"/>
            <a:chExt cx="1436769" cy="1616364"/>
          </a:xfrm>
        </p:grpSpPr>
        <p:sp>
          <p:nvSpPr>
            <p:cNvPr id="999" name="Rectangle 998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00" name="Rectangle 999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1</a:t>
              </a:r>
            </a:p>
          </p:txBody>
        </p:sp>
        <p:sp>
          <p:nvSpPr>
            <p:cNvPr id="1001" name="Rectangle 1000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02" name="Rectangle 1001"/>
          <p:cNvSpPr/>
          <p:nvPr/>
        </p:nvSpPr>
        <p:spPr>
          <a:xfrm>
            <a:off x="5290389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03" name="Rectangle 1002"/>
          <p:cNvSpPr/>
          <p:nvPr/>
        </p:nvSpPr>
        <p:spPr>
          <a:xfrm>
            <a:off x="5649581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04" name="Rectangle 1003"/>
          <p:cNvSpPr/>
          <p:nvPr/>
        </p:nvSpPr>
        <p:spPr>
          <a:xfrm>
            <a:off x="6008774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05" name="Rectangle 1004"/>
          <p:cNvSpPr/>
          <p:nvPr/>
        </p:nvSpPr>
        <p:spPr>
          <a:xfrm>
            <a:off x="6367966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06" name="Rectangle 1005"/>
          <p:cNvSpPr/>
          <p:nvPr/>
        </p:nvSpPr>
        <p:spPr>
          <a:xfrm>
            <a:off x="6727158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07" name="Rectangle 1006"/>
          <p:cNvSpPr/>
          <p:nvPr/>
        </p:nvSpPr>
        <p:spPr>
          <a:xfrm>
            <a:off x="6727158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08" name="Rectangle 1007"/>
          <p:cNvSpPr/>
          <p:nvPr/>
        </p:nvSpPr>
        <p:spPr>
          <a:xfrm>
            <a:off x="6727158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09" name="Rectangle 1008"/>
          <p:cNvSpPr/>
          <p:nvPr/>
        </p:nvSpPr>
        <p:spPr>
          <a:xfrm>
            <a:off x="6727158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10" name="Rectangle 1009"/>
          <p:cNvSpPr/>
          <p:nvPr/>
        </p:nvSpPr>
        <p:spPr>
          <a:xfrm>
            <a:off x="6727158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11" name="Rectangle 1010"/>
          <p:cNvSpPr/>
          <p:nvPr/>
        </p:nvSpPr>
        <p:spPr>
          <a:xfrm>
            <a:off x="6727158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12" name="Group 1011"/>
          <p:cNvGrpSpPr/>
          <p:nvPr/>
        </p:nvGrpSpPr>
        <p:grpSpPr>
          <a:xfrm>
            <a:off x="6727159" y="3608596"/>
            <a:ext cx="1436769" cy="1616364"/>
            <a:chOff x="4828650" y="1846505"/>
            <a:chExt cx="1436769" cy="1616364"/>
          </a:xfrm>
        </p:grpSpPr>
        <p:sp>
          <p:nvSpPr>
            <p:cNvPr id="1013" name="Rectangle 1012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14" name="Rectangle 1013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2</a:t>
              </a:r>
            </a:p>
          </p:txBody>
        </p:sp>
        <p:sp>
          <p:nvSpPr>
            <p:cNvPr id="1015" name="Rectangle 1014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16" name="Rectangle 1015"/>
          <p:cNvSpPr/>
          <p:nvPr/>
        </p:nvSpPr>
        <p:spPr>
          <a:xfrm>
            <a:off x="6727159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17" name="Rectangle 1016"/>
          <p:cNvSpPr/>
          <p:nvPr/>
        </p:nvSpPr>
        <p:spPr>
          <a:xfrm>
            <a:off x="7086351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18" name="Rectangle 1017"/>
          <p:cNvSpPr/>
          <p:nvPr/>
        </p:nvSpPr>
        <p:spPr>
          <a:xfrm>
            <a:off x="7445544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19" name="Rectangle 1018"/>
          <p:cNvSpPr/>
          <p:nvPr/>
        </p:nvSpPr>
        <p:spPr>
          <a:xfrm>
            <a:off x="7804736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20" name="Rectangle 1019"/>
          <p:cNvSpPr/>
          <p:nvPr/>
        </p:nvSpPr>
        <p:spPr>
          <a:xfrm>
            <a:off x="8163927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21" name="Rectangle 1020"/>
          <p:cNvSpPr/>
          <p:nvPr/>
        </p:nvSpPr>
        <p:spPr>
          <a:xfrm>
            <a:off x="8163927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22" name="Rectangle 1021"/>
          <p:cNvSpPr/>
          <p:nvPr/>
        </p:nvSpPr>
        <p:spPr>
          <a:xfrm>
            <a:off x="8163927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23" name="Rectangle 1022"/>
          <p:cNvSpPr/>
          <p:nvPr/>
        </p:nvSpPr>
        <p:spPr>
          <a:xfrm>
            <a:off x="8163927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24" name="Rectangle 1023"/>
          <p:cNvSpPr/>
          <p:nvPr/>
        </p:nvSpPr>
        <p:spPr>
          <a:xfrm>
            <a:off x="8163927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25" name="Rectangle 1024"/>
          <p:cNvSpPr/>
          <p:nvPr/>
        </p:nvSpPr>
        <p:spPr>
          <a:xfrm>
            <a:off x="8163927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26" name="Group 1025"/>
          <p:cNvGrpSpPr/>
          <p:nvPr/>
        </p:nvGrpSpPr>
        <p:grpSpPr>
          <a:xfrm>
            <a:off x="8163928" y="3608596"/>
            <a:ext cx="1436769" cy="1616364"/>
            <a:chOff x="4828650" y="1846505"/>
            <a:chExt cx="1436769" cy="1616364"/>
          </a:xfrm>
        </p:grpSpPr>
        <p:sp>
          <p:nvSpPr>
            <p:cNvPr id="1027" name="Rectangle 1026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28" name="Rectangle 1027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3</a:t>
              </a:r>
            </a:p>
          </p:txBody>
        </p:sp>
        <p:sp>
          <p:nvSpPr>
            <p:cNvPr id="1029" name="Rectangle 1028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30" name="Rectangle 1029"/>
          <p:cNvSpPr/>
          <p:nvPr/>
        </p:nvSpPr>
        <p:spPr>
          <a:xfrm>
            <a:off x="8163928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31" name="Rectangle 1030"/>
          <p:cNvSpPr/>
          <p:nvPr/>
        </p:nvSpPr>
        <p:spPr>
          <a:xfrm>
            <a:off x="8523120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32" name="Rectangle 1031"/>
          <p:cNvSpPr/>
          <p:nvPr/>
        </p:nvSpPr>
        <p:spPr>
          <a:xfrm>
            <a:off x="8882313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33" name="Rectangle 1032"/>
          <p:cNvSpPr/>
          <p:nvPr/>
        </p:nvSpPr>
        <p:spPr>
          <a:xfrm>
            <a:off x="9241505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34" name="Rectangle 1033"/>
          <p:cNvSpPr/>
          <p:nvPr/>
        </p:nvSpPr>
        <p:spPr>
          <a:xfrm>
            <a:off x="9600695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35" name="Rectangle 1034"/>
          <p:cNvSpPr/>
          <p:nvPr/>
        </p:nvSpPr>
        <p:spPr>
          <a:xfrm>
            <a:off x="9600695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36" name="Rectangle 1035"/>
          <p:cNvSpPr/>
          <p:nvPr/>
        </p:nvSpPr>
        <p:spPr>
          <a:xfrm>
            <a:off x="9600695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37" name="Rectangle 1036"/>
          <p:cNvSpPr/>
          <p:nvPr/>
        </p:nvSpPr>
        <p:spPr>
          <a:xfrm>
            <a:off x="9600695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38" name="Rectangle 1037"/>
          <p:cNvSpPr/>
          <p:nvPr/>
        </p:nvSpPr>
        <p:spPr>
          <a:xfrm>
            <a:off x="9600695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39" name="Rectangle 1038"/>
          <p:cNvSpPr/>
          <p:nvPr/>
        </p:nvSpPr>
        <p:spPr>
          <a:xfrm>
            <a:off x="9600695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40" name="Group 1039"/>
          <p:cNvGrpSpPr/>
          <p:nvPr/>
        </p:nvGrpSpPr>
        <p:grpSpPr>
          <a:xfrm>
            <a:off x="9600696" y="3608596"/>
            <a:ext cx="1436769" cy="1616364"/>
            <a:chOff x="4828650" y="1846505"/>
            <a:chExt cx="1436769" cy="1616364"/>
          </a:xfrm>
        </p:grpSpPr>
        <p:sp>
          <p:nvSpPr>
            <p:cNvPr id="1041" name="Rectangle 1040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42" name="Rectangle 1041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4</a:t>
              </a:r>
            </a:p>
          </p:txBody>
        </p:sp>
        <p:sp>
          <p:nvSpPr>
            <p:cNvPr id="1043" name="Rectangle 1042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44" name="Rectangle 1043"/>
          <p:cNvSpPr/>
          <p:nvPr/>
        </p:nvSpPr>
        <p:spPr>
          <a:xfrm>
            <a:off x="9600696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45" name="Rectangle 1044"/>
          <p:cNvSpPr/>
          <p:nvPr/>
        </p:nvSpPr>
        <p:spPr>
          <a:xfrm>
            <a:off x="9959888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46" name="Rectangle 1045"/>
          <p:cNvSpPr/>
          <p:nvPr/>
        </p:nvSpPr>
        <p:spPr>
          <a:xfrm>
            <a:off x="10319081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47" name="Rectangle 1046"/>
          <p:cNvSpPr/>
          <p:nvPr/>
        </p:nvSpPr>
        <p:spPr>
          <a:xfrm>
            <a:off x="10678273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48" name="Rectangle 1047"/>
          <p:cNvSpPr/>
          <p:nvPr/>
        </p:nvSpPr>
        <p:spPr>
          <a:xfrm>
            <a:off x="11037464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49" name="Rectangle 1048"/>
          <p:cNvSpPr/>
          <p:nvPr/>
        </p:nvSpPr>
        <p:spPr>
          <a:xfrm>
            <a:off x="11037464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50" name="Rectangle 1049"/>
          <p:cNvSpPr/>
          <p:nvPr/>
        </p:nvSpPr>
        <p:spPr>
          <a:xfrm>
            <a:off x="11037464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51" name="Rectangle 1050"/>
          <p:cNvSpPr/>
          <p:nvPr/>
        </p:nvSpPr>
        <p:spPr>
          <a:xfrm>
            <a:off x="11037464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52" name="Rectangle 1051"/>
          <p:cNvSpPr/>
          <p:nvPr/>
        </p:nvSpPr>
        <p:spPr>
          <a:xfrm>
            <a:off x="11037464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53" name="Rectangle 1052"/>
          <p:cNvSpPr/>
          <p:nvPr/>
        </p:nvSpPr>
        <p:spPr>
          <a:xfrm>
            <a:off x="11037464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54" name="Group 1053"/>
          <p:cNvGrpSpPr/>
          <p:nvPr/>
        </p:nvGrpSpPr>
        <p:grpSpPr>
          <a:xfrm>
            <a:off x="11037465" y="3608596"/>
            <a:ext cx="1436769" cy="1616364"/>
            <a:chOff x="4828650" y="1846505"/>
            <a:chExt cx="1436769" cy="1616364"/>
          </a:xfrm>
        </p:grpSpPr>
        <p:sp>
          <p:nvSpPr>
            <p:cNvPr id="1055" name="Rectangle 1054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56" name="Rectangle 1055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5</a:t>
              </a:r>
            </a:p>
          </p:txBody>
        </p:sp>
        <p:sp>
          <p:nvSpPr>
            <p:cNvPr id="1057" name="Rectangle 1056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58" name="Rectangle 1057"/>
          <p:cNvSpPr/>
          <p:nvPr/>
        </p:nvSpPr>
        <p:spPr>
          <a:xfrm>
            <a:off x="11037465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59" name="Rectangle 1058"/>
          <p:cNvSpPr/>
          <p:nvPr/>
        </p:nvSpPr>
        <p:spPr>
          <a:xfrm>
            <a:off x="11396657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60" name="Rectangle 1059"/>
          <p:cNvSpPr/>
          <p:nvPr/>
        </p:nvSpPr>
        <p:spPr>
          <a:xfrm>
            <a:off x="11755850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61" name="Rectangle 1060"/>
          <p:cNvSpPr/>
          <p:nvPr/>
        </p:nvSpPr>
        <p:spPr>
          <a:xfrm>
            <a:off x="12115042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62" name="Rectangle 1061"/>
          <p:cNvSpPr/>
          <p:nvPr/>
        </p:nvSpPr>
        <p:spPr>
          <a:xfrm>
            <a:off x="12474234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63" name="Rectangle 1062"/>
          <p:cNvSpPr/>
          <p:nvPr/>
        </p:nvSpPr>
        <p:spPr>
          <a:xfrm>
            <a:off x="12474234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64" name="Rectangle 1063"/>
          <p:cNvSpPr/>
          <p:nvPr/>
        </p:nvSpPr>
        <p:spPr>
          <a:xfrm>
            <a:off x="12474234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65" name="Rectangle 1064"/>
          <p:cNvSpPr/>
          <p:nvPr/>
        </p:nvSpPr>
        <p:spPr>
          <a:xfrm>
            <a:off x="12474234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66" name="Rectangle 1065"/>
          <p:cNvSpPr/>
          <p:nvPr/>
        </p:nvSpPr>
        <p:spPr>
          <a:xfrm>
            <a:off x="12474234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67" name="Rectangle 1066"/>
          <p:cNvSpPr/>
          <p:nvPr/>
        </p:nvSpPr>
        <p:spPr>
          <a:xfrm>
            <a:off x="12474234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68" name="Group 1067"/>
          <p:cNvGrpSpPr/>
          <p:nvPr/>
        </p:nvGrpSpPr>
        <p:grpSpPr>
          <a:xfrm>
            <a:off x="12474235" y="3608596"/>
            <a:ext cx="1436769" cy="1616364"/>
            <a:chOff x="4828650" y="1846505"/>
            <a:chExt cx="1436769" cy="1616364"/>
          </a:xfrm>
        </p:grpSpPr>
        <p:sp>
          <p:nvSpPr>
            <p:cNvPr id="1069" name="Rectangle 1068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70" name="Rectangle 1069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6</a:t>
              </a:r>
            </a:p>
          </p:txBody>
        </p:sp>
        <p:sp>
          <p:nvSpPr>
            <p:cNvPr id="1071" name="Rectangle 1070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72" name="Rectangle 1071"/>
          <p:cNvSpPr/>
          <p:nvPr/>
        </p:nvSpPr>
        <p:spPr>
          <a:xfrm>
            <a:off x="12474235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73" name="Rectangle 1072"/>
          <p:cNvSpPr/>
          <p:nvPr/>
        </p:nvSpPr>
        <p:spPr>
          <a:xfrm>
            <a:off x="12833427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74" name="Rectangle 1073"/>
          <p:cNvSpPr/>
          <p:nvPr/>
        </p:nvSpPr>
        <p:spPr>
          <a:xfrm>
            <a:off x="13192620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75" name="Rectangle 1074"/>
          <p:cNvSpPr/>
          <p:nvPr/>
        </p:nvSpPr>
        <p:spPr>
          <a:xfrm>
            <a:off x="13551812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76" name="Rectangle 1075"/>
          <p:cNvSpPr/>
          <p:nvPr/>
        </p:nvSpPr>
        <p:spPr>
          <a:xfrm>
            <a:off x="13911003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77" name="Rectangle 1076"/>
          <p:cNvSpPr/>
          <p:nvPr/>
        </p:nvSpPr>
        <p:spPr>
          <a:xfrm>
            <a:off x="13911003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78" name="Rectangle 1077"/>
          <p:cNvSpPr/>
          <p:nvPr/>
        </p:nvSpPr>
        <p:spPr>
          <a:xfrm>
            <a:off x="13911003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79" name="Rectangle 1078"/>
          <p:cNvSpPr/>
          <p:nvPr/>
        </p:nvSpPr>
        <p:spPr>
          <a:xfrm>
            <a:off x="13911003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80" name="Rectangle 1079"/>
          <p:cNvSpPr/>
          <p:nvPr/>
        </p:nvSpPr>
        <p:spPr>
          <a:xfrm>
            <a:off x="13911003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81" name="Rectangle 1080"/>
          <p:cNvSpPr/>
          <p:nvPr/>
        </p:nvSpPr>
        <p:spPr>
          <a:xfrm>
            <a:off x="13911003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82" name="Group 1081"/>
          <p:cNvGrpSpPr/>
          <p:nvPr/>
        </p:nvGrpSpPr>
        <p:grpSpPr>
          <a:xfrm>
            <a:off x="13911004" y="3608596"/>
            <a:ext cx="5572750" cy="1999724"/>
            <a:chOff x="4828650" y="1846505"/>
            <a:chExt cx="5572750" cy="1999724"/>
          </a:xfrm>
        </p:grpSpPr>
        <p:sp>
          <p:nvSpPr>
            <p:cNvPr id="1132" name="Rectangle 1131"/>
            <p:cNvSpPr/>
            <p:nvPr/>
          </p:nvSpPr>
          <p:spPr>
            <a:xfrm>
              <a:off x="6265419" y="3283273"/>
              <a:ext cx="4135981" cy="5629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083" name="Rectangle 1082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84" name="Rectangle 1083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7</a:t>
              </a:r>
            </a:p>
          </p:txBody>
        </p:sp>
        <p:sp>
          <p:nvSpPr>
            <p:cNvPr id="1085" name="Rectangle 1084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86" name="Rectangle 1085"/>
          <p:cNvSpPr/>
          <p:nvPr/>
        </p:nvSpPr>
        <p:spPr>
          <a:xfrm>
            <a:off x="13911004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87" name="Rectangle 1086"/>
          <p:cNvSpPr/>
          <p:nvPr/>
        </p:nvSpPr>
        <p:spPr>
          <a:xfrm>
            <a:off x="14270196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88" name="Rectangle 1087"/>
          <p:cNvSpPr/>
          <p:nvPr/>
        </p:nvSpPr>
        <p:spPr>
          <a:xfrm>
            <a:off x="14629389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89" name="Rectangle 1088"/>
          <p:cNvSpPr/>
          <p:nvPr/>
        </p:nvSpPr>
        <p:spPr>
          <a:xfrm>
            <a:off x="14988581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1"/>
            <a:ext cx="9144000" cy="6857999"/>
            <a:chOff x="0" y="1"/>
            <a:chExt cx="9144000" cy="6857999"/>
          </a:xfrm>
        </p:grpSpPr>
        <p:sp>
          <p:nvSpPr>
            <p:cNvPr id="2" name="Rectangle 1"/>
            <p:cNvSpPr/>
            <p:nvPr/>
          </p:nvSpPr>
          <p:spPr>
            <a:xfrm>
              <a:off x="5290389" y="1633039"/>
              <a:ext cx="3853611" cy="3771517"/>
            </a:xfrm>
            <a:prstGeom prst="rect">
              <a:avLst/>
            </a:pr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3" name="Rectangle 1132"/>
            <p:cNvSpPr/>
            <p:nvPr/>
          </p:nvSpPr>
          <p:spPr>
            <a:xfrm>
              <a:off x="0" y="1633039"/>
              <a:ext cx="3853611" cy="3771517"/>
            </a:xfrm>
            <a:prstGeom prst="rect">
              <a:avLst/>
            </a:pr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7" name="Rectangle 1096"/>
            <p:cNvSpPr/>
            <p:nvPr/>
          </p:nvSpPr>
          <p:spPr>
            <a:xfrm>
              <a:off x="0" y="1"/>
              <a:ext cx="9144000" cy="1633040"/>
            </a:xfrm>
            <a:prstGeom prst="rect">
              <a:avLst/>
            </a:pr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8" name="Rectangle 1097"/>
            <p:cNvSpPr/>
            <p:nvPr/>
          </p:nvSpPr>
          <p:spPr>
            <a:xfrm>
              <a:off x="0" y="5404557"/>
              <a:ext cx="9144000" cy="1453443"/>
            </a:xfrm>
            <a:prstGeom prst="rect">
              <a:avLst/>
            </a:pr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6" name="Group 1135"/>
          <p:cNvGrpSpPr/>
          <p:nvPr/>
        </p:nvGrpSpPr>
        <p:grpSpPr>
          <a:xfrm>
            <a:off x="0" y="3788192"/>
            <a:ext cx="9143996" cy="359192"/>
            <a:chOff x="0" y="3608597"/>
            <a:chExt cx="9143996" cy="538787"/>
          </a:xfrm>
        </p:grpSpPr>
        <p:sp>
          <p:nvSpPr>
            <p:cNvPr id="1137" name="Rectangle 1136"/>
            <p:cNvSpPr/>
            <p:nvPr/>
          </p:nvSpPr>
          <p:spPr>
            <a:xfrm>
              <a:off x="0" y="3608597"/>
              <a:ext cx="3853611" cy="538787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8" name="Rectangle 1137"/>
            <p:cNvSpPr/>
            <p:nvPr/>
          </p:nvSpPr>
          <p:spPr>
            <a:xfrm>
              <a:off x="5290385" y="3608597"/>
              <a:ext cx="3853611" cy="538787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2" name="Card7"/>
          <p:cNvGrpSpPr/>
          <p:nvPr/>
        </p:nvGrpSpPr>
        <p:grpSpPr>
          <a:xfrm>
            <a:off x="3853617" y="1634753"/>
            <a:ext cx="1436769" cy="3591921"/>
            <a:chOff x="3853616" y="824858"/>
            <a:chExt cx="1436769" cy="3591921"/>
          </a:xfrm>
        </p:grpSpPr>
        <p:sp>
          <p:nvSpPr>
            <p:cNvPr id="933" name="Rectangle 93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934" name="Rectangle 93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935" name="Rectangle 934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36" name="Rectangle 935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37" name="Rectangle 936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39" name="Rectangle 938"/>
            <p:cNvSpPr/>
            <p:nvPr/>
          </p:nvSpPr>
          <p:spPr>
            <a:xfrm>
              <a:off x="4212808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41" name="Rectangle 940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44" name="Rectangle 943"/>
            <p:cNvSpPr/>
            <p:nvPr/>
          </p:nvSpPr>
          <p:spPr>
            <a:xfrm>
              <a:off x="4572001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45" name="Rectangle 944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47" name="Rectangle 946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48" name="Rectangle 947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49" name="Rectangle 948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51" name="Rectangle 95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7</a:t>
              </a:r>
            </a:p>
          </p:txBody>
        </p:sp>
        <p:sp>
          <p:nvSpPr>
            <p:cNvPr id="952" name="Rectangle 95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953" name="Rectangle 952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954" name="Rectangle 953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955" name="Rectangle 95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956" name="Rectangle 955"/>
            <p:cNvSpPr/>
            <p:nvPr/>
          </p:nvSpPr>
          <p:spPr>
            <a:xfrm>
              <a:off x="4212808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958" name="Rectangle 957"/>
            <p:cNvSpPr/>
            <p:nvPr/>
          </p:nvSpPr>
          <p:spPr>
            <a:xfrm>
              <a:off x="4572001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959" name="Rectangle 95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960" name="Rectangle 95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961" name="Rectangle 96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962" name="Rectangle 96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963" name="Rectangle 96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964" name="Rectangle 96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965" name="Rectangle 96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66" name="Rectangle 96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67" name="Rectangle 96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68" name="Rectangle 96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69" name="Rectangle 96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70" name="Rectangle 96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71" name="Rectangle 97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72" name="Rectangle 97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73" name="Rectangle 97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74" name="Rectangle 97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75" name="Rectangle 974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76" name="Rectangle 97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77" name="Rectangle 97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78" name="Rectangle 97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79" name="Rectangle 97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80" name="Rectangle 97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81" name="Rectangle 98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82" name="Rectangle 98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83" name="Rectangle 98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84" name="Rectangle 98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85" name="Rectangle 98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86" name="Rectangle 98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87" name="Rectangle 98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89" name="Rectangle 98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90" name="Rectangle 98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91" name="Rectangle 99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92" name="Rectangle 99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93" name="Rectangle 99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94" name="Rectangle 99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95" name="Rectangle 99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96" name="Rectangle 99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97" name="Rectangle 99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118" name="Rectangle 1117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19" name="Rectangle 1118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20" name="Rectangle 1119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21" name="Rectangle 1120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</p:grpSp>
      <p:grpSp>
        <p:nvGrpSpPr>
          <p:cNvPr id="862" name="Card6"/>
          <p:cNvGrpSpPr/>
          <p:nvPr/>
        </p:nvGrpSpPr>
        <p:grpSpPr>
          <a:xfrm>
            <a:off x="3853617" y="1645115"/>
            <a:ext cx="1436769" cy="3591921"/>
            <a:chOff x="3853616" y="824858"/>
            <a:chExt cx="1436769" cy="3591921"/>
          </a:xfrm>
        </p:grpSpPr>
        <p:sp>
          <p:nvSpPr>
            <p:cNvPr id="863" name="Rectangle 86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864" name="Rectangle 86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865" name="Rectangle 864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66" name="Rectangle 865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67" name="Rectangle 866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70" name="Rectangle 869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71" name="Rectangle 870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73" name="Rectangle 872"/>
            <p:cNvSpPr/>
            <p:nvPr/>
          </p:nvSpPr>
          <p:spPr>
            <a:xfrm>
              <a:off x="4572001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75" name="Rectangle 874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77" name="Rectangle 876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78" name="Rectangle 877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79" name="Rectangle 878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81" name="Rectangle 88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6</a:t>
              </a:r>
            </a:p>
          </p:txBody>
        </p:sp>
        <p:sp>
          <p:nvSpPr>
            <p:cNvPr id="882" name="Rectangle 88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883" name="Rectangle 882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84" name="Rectangle 883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85" name="Rectangle 88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87" name="Rectangle 886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89" name="Rectangle 88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90" name="Rectangle 88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91" name="Rectangle 89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892" name="Rectangle 89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893" name="Rectangle 89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894" name="Rectangle 89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895" name="Rectangle 89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96" name="Rectangle 89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97" name="Rectangle 89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98" name="Rectangle 89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899" name="Rectangle 89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00" name="Rectangle 89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01" name="Rectangle 90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02" name="Rectangle 90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03" name="Rectangle 90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04" name="Rectangle 90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05" name="Rectangle 904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06" name="Rectangle 90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07" name="Rectangle 90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08" name="Rectangle 90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09" name="Rectangle 90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11" name="Rectangle 91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12" name="Rectangle 91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13" name="Rectangle 91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14" name="Rectangle 91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15" name="Rectangle 91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16" name="Rectangle 91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17" name="Rectangle 91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19" name="Rectangle 91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20" name="Rectangle 91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21" name="Rectangle 92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22" name="Rectangle 92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23" name="Rectangle 92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24" name="Rectangle 92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25" name="Rectangle 92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26" name="Rectangle 92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27" name="Rectangle 92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114" name="Rectangle 1113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15" name="Rectangle 1114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16" name="Rectangle 1115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17" name="Rectangle 1116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</p:grpSp>
      <p:grpSp>
        <p:nvGrpSpPr>
          <p:cNvPr id="792" name="Card5"/>
          <p:cNvGrpSpPr/>
          <p:nvPr/>
        </p:nvGrpSpPr>
        <p:grpSpPr>
          <a:xfrm>
            <a:off x="3853617" y="1633038"/>
            <a:ext cx="1436769" cy="3591921"/>
            <a:chOff x="3853616" y="824858"/>
            <a:chExt cx="1436769" cy="3591921"/>
          </a:xfrm>
        </p:grpSpPr>
        <p:sp>
          <p:nvSpPr>
            <p:cNvPr id="793" name="Rectangle 79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794" name="Rectangle 79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795" name="Rectangle 794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96" name="Rectangle 795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97" name="Rectangle 796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00" name="Rectangle 799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01" name="Rectangle 800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03" name="Rectangle 802"/>
            <p:cNvSpPr/>
            <p:nvPr/>
          </p:nvSpPr>
          <p:spPr>
            <a:xfrm>
              <a:off x="4572001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05" name="Rectangle 804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07" name="Rectangle 806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08" name="Rectangle 807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09" name="Rectangle 808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11" name="Rectangle 81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5</a:t>
              </a:r>
            </a:p>
          </p:txBody>
        </p:sp>
        <p:sp>
          <p:nvSpPr>
            <p:cNvPr id="812" name="Rectangle 81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813" name="Rectangle 812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14" name="Rectangle 813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15" name="Rectangle 81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17" name="Rectangle 816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19" name="Rectangle 81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20" name="Rectangle 81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21" name="Rectangle 82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822" name="Rectangle 82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823" name="Rectangle 82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824" name="Rectangle 82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825" name="Rectangle 82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26" name="Rectangle 82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27" name="Rectangle 82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28" name="Rectangle 82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829" name="Rectangle 82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830" name="Rectangle 82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831" name="Rectangle 83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832" name="Rectangle 83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833" name="Rectangle 83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34" name="Rectangle 83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35" name="Rectangle 834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36" name="Rectangle 83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837" name="Rectangle 83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838" name="Rectangle 83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840" name="Rectangle 83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841" name="Rectangle 84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42" name="Rectangle 84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43" name="Rectangle 84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44" name="Rectangle 84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845" name="Rectangle 84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846" name="Rectangle 84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848" name="Rectangle 84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849" name="Rectangle 84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50" name="Rectangle 84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51" name="Rectangle 85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52" name="Rectangle 85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853" name="Rectangle 85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854" name="Rectangle 85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855" name="Rectangle 85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856" name="Rectangle 85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857" name="Rectangle 85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106" name="Rectangle 1105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7" name="Rectangle 1106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8" name="Rectangle 1107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9" name="Rectangle 1108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</p:grpSp>
      <p:grpSp>
        <p:nvGrpSpPr>
          <p:cNvPr id="722" name="Card4"/>
          <p:cNvGrpSpPr/>
          <p:nvPr/>
        </p:nvGrpSpPr>
        <p:grpSpPr>
          <a:xfrm>
            <a:off x="3853611" y="1633038"/>
            <a:ext cx="1436769" cy="3591921"/>
            <a:chOff x="3853616" y="824858"/>
            <a:chExt cx="1436769" cy="3591921"/>
          </a:xfrm>
        </p:grpSpPr>
        <p:sp>
          <p:nvSpPr>
            <p:cNvPr id="723" name="Rectangle 72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724" name="Rectangle 72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725" name="Rectangle 724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26" name="Rectangle 725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27" name="Rectangle 726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30" name="Rectangle 729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31" name="Rectangle 730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33" name="Rectangle 732"/>
            <p:cNvSpPr/>
            <p:nvPr/>
          </p:nvSpPr>
          <p:spPr>
            <a:xfrm>
              <a:off x="4572001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35" name="Rectangle 734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37" name="Rectangle 736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38" name="Rectangle 737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39" name="Rectangle 738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41" name="Rectangle 74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4</a:t>
              </a:r>
            </a:p>
          </p:txBody>
        </p:sp>
        <p:sp>
          <p:nvSpPr>
            <p:cNvPr id="742" name="Rectangle 74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743" name="Rectangle 742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744" name="Rectangle 743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745" name="Rectangle 74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747" name="Rectangle 746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749" name="Rectangle 74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750" name="Rectangle 74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751" name="Rectangle 75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752" name="Rectangle 75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753" name="Rectangle 75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754" name="Rectangle 75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755" name="Rectangle 75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56" name="Rectangle 75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57" name="Rectangle 75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58" name="Rectangle 75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59" name="Rectangle 75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60" name="Rectangle 75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61" name="Rectangle 76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62" name="Rectangle 76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63" name="Rectangle 76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64" name="Rectangle 76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65" name="Rectangle 764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66" name="Rectangle 76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67" name="Rectangle 76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69" name="Rectangle 76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70" name="Rectangle 76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71" name="Rectangle 77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72" name="Rectangle 77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73" name="Rectangle 77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74" name="Rectangle 77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75" name="Rectangle 77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77" name="Rectangle 77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78" name="Rectangle 77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79" name="Rectangle 77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80" name="Rectangle 77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81" name="Rectangle 78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82" name="Rectangle 78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83" name="Rectangle 78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84" name="Rectangle 78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85" name="Rectangle 78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86" name="Rectangle 78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87" name="Rectangle 78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099" name="Rectangle 1098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3" name="Rectangle 1102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4" name="Rectangle 1103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5" name="Rectangle 1104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</p:grpSp>
      <p:grpSp>
        <p:nvGrpSpPr>
          <p:cNvPr id="652" name="Card3"/>
          <p:cNvGrpSpPr/>
          <p:nvPr/>
        </p:nvGrpSpPr>
        <p:grpSpPr>
          <a:xfrm>
            <a:off x="3856539" y="1633038"/>
            <a:ext cx="1436769" cy="3591921"/>
            <a:chOff x="3853616" y="824858"/>
            <a:chExt cx="1436769" cy="3591921"/>
          </a:xfrm>
        </p:grpSpPr>
        <p:sp>
          <p:nvSpPr>
            <p:cNvPr id="653" name="Rectangle 65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654" name="Rectangle 65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655" name="Rectangle 654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656" name="Rectangle 655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57" name="Rectangle 656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58" name="Rectangle 657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59" name="Rectangle 658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661" name="Rectangle 660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62" name="Rectangle 661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63" name="Rectangle 662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664" name="Rectangle 663"/>
            <p:cNvSpPr/>
            <p:nvPr/>
          </p:nvSpPr>
          <p:spPr>
            <a:xfrm>
              <a:off x="4572001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66" name="Rectangle 665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67" name="Rectangle 666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668" name="Rectangle 667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69" name="Rectangle 668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70" name="Rectangle 669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71" name="Rectangle 67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3</a:t>
              </a:r>
            </a:p>
          </p:txBody>
        </p:sp>
        <p:sp>
          <p:nvSpPr>
            <p:cNvPr id="672" name="Rectangle 67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673" name="Rectangle 672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74" name="Rectangle 673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675" name="Rectangle 67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77" name="Rectangle 676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79" name="Rectangle 67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80" name="Rectangle 67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681" name="Rectangle 68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682" name="Rectangle 68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683" name="Rectangle 68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84" name="Rectangle 68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685" name="Rectangle 68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86" name="Rectangle 68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87" name="Rectangle 68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88" name="Rectangle 68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689" name="Rectangle 68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90" name="Rectangle 68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91" name="Rectangle 69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692" name="Rectangle 69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693" name="Rectangle 69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94" name="Rectangle 69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95" name="Rectangle 694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96" name="Rectangle 69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698" name="Rectangle 69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99" name="Rectangle 69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00" name="Rectangle 69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01" name="Rectangle 70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02" name="Rectangle 70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03" name="Rectangle 70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04" name="Rectangle 70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06" name="Rectangle 70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07" name="Rectangle 70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08" name="Rectangle 70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09" name="Rectangle 70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10" name="Rectangle 70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11" name="Rectangle 71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12" name="Rectangle 71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13" name="Rectangle 71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14" name="Rectangle 71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15" name="Rectangle 71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16" name="Rectangle 71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17" name="Rectangle 71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grpSp>
        <p:nvGrpSpPr>
          <p:cNvPr id="582" name="Card2"/>
          <p:cNvGrpSpPr/>
          <p:nvPr/>
        </p:nvGrpSpPr>
        <p:grpSpPr>
          <a:xfrm>
            <a:off x="3853611" y="1633038"/>
            <a:ext cx="1436769" cy="3591921"/>
            <a:chOff x="3853616" y="824858"/>
            <a:chExt cx="1436769" cy="3591921"/>
          </a:xfrm>
        </p:grpSpPr>
        <p:sp>
          <p:nvSpPr>
            <p:cNvPr id="583" name="Rectangle 58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584" name="Rectangle 58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586" name="Rectangle 585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87" name="Rectangle 586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88" name="Rectangle 587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89" name="Rectangle 588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91" name="Rectangle 590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92" name="Rectangle 591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93" name="Rectangle 592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94" name="Rectangle 593"/>
            <p:cNvSpPr/>
            <p:nvPr/>
          </p:nvSpPr>
          <p:spPr>
            <a:xfrm>
              <a:off x="4572001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96" name="Rectangle 595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97" name="Rectangle 596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98" name="Rectangle 597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99" name="Rectangle 598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00" name="Rectangle 599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01" name="Rectangle 60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2</a:t>
              </a:r>
            </a:p>
          </p:txBody>
        </p:sp>
        <p:sp>
          <p:nvSpPr>
            <p:cNvPr id="602" name="Rectangle 60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607" name="Rectangle 606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09" name="Rectangle 60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10" name="Rectangle 60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611" name="Rectangle 61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612" name="Rectangle 61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613" name="Rectangle 61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14" name="Rectangle 61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615" name="Rectangle 61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16" name="Rectangle 61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18" name="Rectangle 61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619" name="Rectangle 61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20" name="Rectangle 61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21" name="Rectangle 62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622" name="Rectangle 62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623" name="Rectangle 62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24" name="Rectangle 62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27" name="Rectangle 62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28" name="Rectangle 62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29" name="Rectangle 62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630" name="Rectangle 62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631" name="Rectangle 63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32" name="Rectangle 63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33" name="Rectangle 632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35" name="Rectangle 63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36" name="Rectangle 63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37" name="Rectangle 63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638" name="Rectangle 63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639" name="Rectangle 63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40" name="Rectangle 63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41" name="Rectangle 64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42" name="Rectangle 64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643" name="Rectangle 64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44" name="Rectangle 64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45" name="Rectangle 64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646" name="Rectangle 64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647" name="Rectangle 64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297" name="Rectangle 1296"/>
            <p:cNvSpPr/>
            <p:nvPr/>
          </p:nvSpPr>
          <p:spPr>
            <a:xfrm>
              <a:off x="4571728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298" name="Rectangle 1297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299" name="Rectangle 1298"/>
            <p:cNvSpPr/>
            <p:nvPr/>
          </p:nvSpPr>
          <p:spPr>
            <a:xfrm>
              <a:off x="457172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1300" name="Rectangle 1299"/>
            <p:cNvSpPr/>
            <p:nvPr/>
          </p:nvSpPr>
          <p:spPr>
            <a:xfrm>
              <a:off x="4212809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1301" name="Rectangle 1300"/>
            <p:cNvSpPr/>
            <p:nvPr/>
          </p:nvSpPr>
          <p:spPr>
            <a:xfrm>
              <a:off x="3853617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1302" name="Rectangle 1301"/>
            <p:cNvSpPr/>
            <p:nvPr/>
          </p:nvSpPr>
          <p:spPr>
            <a:xfrm>
              <a:off x="3853617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</p:grpSp>
      <p:grpSp>
        <p:nvGrpSpPr>
          <p:cNvPr id="512" name="Card1"/>
          <p:cNvGrpSpPr/>
          <p:nvPr/>
        </p:nvGrpSpPr>
        <p:grpSpPr>
          <a:xfrm>
            <a:off x="3853617" y="1633038"/>
            <a:ext cx="1436769" cy="3591921"/>
            <a:chOff x="3853616" y="824858"/>
            <a:chExt cx="1436769" cy="3591921"/>
          </a:xfrm>
        </p:grpSpPr>
        <p:sp>
          <p:nvSpPr>
            <p:cNvPr id="513" name="Rectangle 51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514" name="Rectangle 51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515" name="Rectangle 514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18" name="Rectangle 517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22" name="Rectangle 521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23" name="Rectangle 522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26" name="Rectangle 525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27" name="Rectangle 526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28" name="Rectangle 527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29" name="Rectangle 528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30" name="Rectangle 529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31" name="Rectangle 53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1</a:t>
              </a:r>
            </a:p>
          </p:txBody>
        </p:sp>
        <p:sp>
          <p:nvSpPr>
            <p:cNvPr id="532" name="Rectangle 53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533" name="Rectangle 532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535" name="Rectangle 53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538" name="Rectangle 537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539" name="Rectangle 53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540" name="Rectangle 53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541" name="Rectangle 54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542" name="Rectangle 54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543" name="Rectangle 54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544" name="Rectangle 54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545" name="Rectangle 54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46" name="Rectangle 54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48" name="Rectangle 54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49" name="Rectangle 54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550" name="Rectangle 54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551" name="Rectangle 55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552" name="Rectangle 55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553" name="Rectangle 55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56" name="Rectangle 55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57" name="Rectangle 55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558" name="Rectangle 55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559" name="Rectangle 55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560" name="Rectangle 55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561" name="Rectangle 56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64" name="Rectangle 56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65" name="Rectangle 56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566" name="Rectangle 56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567" name="Rectangle 56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568" name="Rectangle 56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569" name="Rectangle 56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70" name="Rectangle 56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71" name="Rectangle 57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72" name="Rectangle 57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73" name="Rectangle 57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574" name="Rectangle 57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575" name="Rectangle 57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576" name="Rectangle 57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577" name="Rectangle 57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169" name="Rectangle 1168"/>
            <p:cNvSpPr/>
            <p:nvPr/>
          </p:nvSpPr>
          <p:spPr>
            <a:xfrm>
              <a:off x="3853617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1170" name="Rectangle 1169"/>
            <p:cNvSpPr/>
            <p:nvPr/>
          </p:nvSpPr>
          <p:spPr>
            <a:xfrm>
              <a:off x="4212809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71" name="Rectangle 1170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46" name="Rectangle 945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1100" name="Rectangle 1099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101" name="Rectangle 1100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1111" name="Rectangle 1110"/>
            <p:cNvSpPr/>
            <p:nvPr/>
          </p:nvSpPr>
          <p:spPr>
            <a:xfrm>
              <a:off x="4572000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1295" name="Rectangle 1294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1296" name="Rectangle 1295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</p:grpSp>
      <p:grpSp>
        <p:nvGrpSpPr>
          <p:cNvPr id="442" name="Card0"/>
          <p:cNvGrpSpPr/>
          <p:nvPr/>
        </p:nvGrpSpPr>
        <p:grpSpPr>
          <a:xfrm>
            <a:off x="3853613" y="1633039"/>
            <a:ext cx="1436769" cy="3591921"/>
            <a:chOff x="3853616" y="824858"/>
            <a:chExt cx="1436769" cy="3591921"/>
          </a:xfrm>
        </p:grpSpPr>
        <p:sp>
          <p:nvSpPr>
            <p:cNvPr id="443" name="Rectangle 44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444" name="Rectangle 44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446" name="Rectangle 445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447" name="Rectangle 446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448" name="Rectangle 447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49" name="Rectangle 448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451" name="Rectangle 450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452" name="Rectangle 451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53" name="Rectangle 452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454" name="Rectangle 453"/>
            <p:cNvSpPr/>
            <p:nvPr/>
          </p:nvSpPr>
          <p:spPr>
            <a:xfrm>
              <a:off x="4572001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456" name="Rectangle 455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57" name="Rectangle 456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458" name="Rectangle 457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459" name="Rectangle 458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460" name="Rectangle 459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61" name="Rectangle 46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0</a:t>
              </a:r>
            </a:p>
          </p:txBody>
        </p:sp>
        <p:sp>
          <p:nvSpPr>
            <p:cNvPr id="462" name="Rectangle 46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467" name="Rectangle 466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469" name="Rectangle 46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470" name="Rectangle 46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471" name="Rectangle 47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472" name="Rectangle 47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473" name="Rectangle 47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74" name="Rectangle 47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77" name="Rectangle 47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78" name="Rectangle 47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479" name="Rectangle 47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480" name="Rectangle 47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481" name="Rectangle 48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482" name="Rectangle 48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485" name="Rectangle 484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86" name="Rectangle 48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487" name="Rectangle 48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488" name="Rectangle 48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489" name="Rectangle 48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490" name="Rectangle 48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493" name="Rectangle 49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94" name="Rectangle 49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495" name="Rectangle 49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496" name="Rectangle 49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497" name="Rectangle 49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498" name="Rectangle 49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499" name="Rectangle 49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00" name="Rectangle 49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01" name="Rectangle 50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02" name="Rectangle 50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03" name="Rectangle 50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504" name="Rectangle 50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505" name="Rectangle 50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506" name="Rectangle 50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507" name="Rectangle 50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167" name="Rectangle 1166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02" name="Rectangle 801"/>
            <p:cNvSpPr/>
            <p:nvPr/>
          </p:nvSpPr>
          <p:spPr>
            <a:xfrm>
              <a:off x="4217017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06" name="Rectangle 805"/>
            <p:cNvSpPr/>
            <p:nvPr/>
          </p:nvSpPr>
          <p:spPr>
            <a:xfrm>
              <a:off x="456775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10" name="Rectangle 809"/>
            <p:cNvSpPr/>
            <p:nvPr/>
          </p:nvSpPr>
          <p:spPr>
            <a:xfrm>
              <a:off x="3853617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68" name="Rectangle 867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72" name="Rectangle 871"/>
            <p:cNvSpPr/>
            <p:nvPr/>
          </p:nvSpPr>
          <p:spPr>
            <a:xfrm>
              <a:off x="4214720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76" name="Rectangle 875"/>
            <p:cNvSpPr/>
            <p:nvPr/>
          </p:nvSpPr>
          <p:spPr>
            <a:xfrm>
              <a:off x="3855528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80" name="Rectangle 879"/>
            <p:cNvSpPr/>
            <p:nvPr/>
          </p:nvSpPr>
          <p:spPr>
            <a:xfrm>
              <a:off x="385552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</p:grpSp>
      <p:sp>
        <p:nvSpPr>
          <p:cNvPr id="325" name="BlockR0"/>
          <p:cNvSpPr/>
          <p:nvPr/>
        </p:nvSpPr>
        <p:spPr>
          <a:xfrm>
            <a:off x="3853618" y="1992232"/>
            <a:ext cx="359192" cy="3053133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BlockR1"/>
          <p:cNvSpPr/>
          <p:nvPr/>
        </p:nvSpPr>
        <p:spPr>
          <a:xfrm>
            <a:off x="4212811" y="1992232"/>
            <a:ext cx="359192" cy="3053133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BlockR2"/>
          <p:cNvSpPr/>
          <p:nvPr/>
        </p:nvSpPr>
        <p:spPr>
          <a:xfrm>
            <a:off x="4572003" y="1992232"/>
            <a:ext cx="359192" cy="3053133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BlockR3"/>
          <p:cNvSpPr/>
          <p:nvPr/>
        </p:nvSpPr>
        <p:spPr>
          <a:xfrm>
            <a:off x="4931195" y="1992232"/>
            <a:ext cx="359192" cy="3053133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BlockRead"/>
          <p:cNvSpPr/>
          <p:nvPr/>
        </p:nvSpPr>
        <p:spPr>
          <a:xfrm>
            <a:off x="3853618" y="5045365"/>
            <a:ext cx="1436768" cy="359192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BlockWrite"/>
          <p:cNvSpPr/>
          <p:nvPr/>
        </p:nvSpPr>
        <p:spPr>
          <a:xfrm>
            <a:off x="3853619" y="4147385"/>
            <a:ext cx="1436768" cy="897980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BlockState"/>
          <p:cNvSpPr/>
          <p:nvPr/>
        </p:nvSpPr>
        <p:spPr>
          <a:xfrm>
            <a:off x="3853618" y="2171828"/>
            <a:ext cx="1436768" cy="1436768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BlockMove"/>
          <p:cNvSpPr/>
          <p:nvPr/>
        </p:nvSpPr>
        <p:spPr>
          <a:xfrm>
            <a:off x="3853618" y="3608596"/>
            <a:ext cx="1436768" cy="539505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0" name="Isosceles Triangle 1089"/>
          <p:cNvSpPr/>
          <p:nvPr/>
        </p:nvSpPr>
        <p:spPr>
          <a:xfrm>
            <a:off x="4053254" y="5466081"/>
            <a:ext cx="1037492" cy="378068"/>
          </a:xfrm>
          <a:prstGeom prst="triangle">
            <a:avLst/>
          </a:prstGeom>
          <a:solidFill>
            <a:srgbClr val="ED7D31"/>
          </a:solidFill>
          <a:ln w="73025">
            <a:solidFill>
              <a:srgbClr val="D14424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1" name="ResetBn"/>
          <p:cNvGrpSpPr/>
          <p:nvPr/>
        </p:nvGrpSpPr>
        <p:grpSpPr>
          <a:xfrm>
            <a:off x="3984209" y="6260116"/>
            <a:ext cx="457199" cy="457199"/>
            <a:chOff x="2453054" y="3771899"/>
            <a:chExt cx="914400" cy="914400"/>
          </a:xfrm>
        </p:grpSpPr>
        <p:sp>
          <p:nvSpPr>
            <p:cNvPr id="1092" name="Rectangle 1091">
              <a:hlinkClick r:id="" action="ppaction://hlinkshowjump?jump=previousslide"/>
            </p:cNvPr>
            <p:cNvSpPr/>
            <p:nvPr/>
          </p:nvSpPr>
          <p:spPr>
            <a:xfrm>
              <a:off x="2453054" y="3771899"/>
              <a:ext cx="914400" cy="914400"/>
            </a:xfrm>
            <a:prstGeom prst="rect">
              <a:avLst/>
            </a:prstGeom>
            <a:solidFill>
              <a:srgbClr val="ED7D31"/>
            </a:solidFill>
            <a:ln w="73025">
              <a:solidFill>
                <a:srgbClr val="D14424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3" name="Freeform 1092">
              <a:hlinkClick r:id="" action="ppaction://hlinkshowjump?jump=previousslide"/>
            </p:cNvPr>
            <p:cNvSpPr/>
            <p:nvPr/>
          </p:nvSpPr>
          <p:spPr>
            <a:xfrm>
              <a:off x="2593732" y="3912571"/>
              <a:ext cx="633045" cy="633053"/>
            </a:xfrm>
            <a:custGeom>
              <a:avLst/>
              <a:gdLst>
                <a:gd name="connsiteX0" fmla="*/ 645398 w 1310140"/>
                <a:gd name="connsiteY0" fmla="*/ 76 h 1310158"/>
                <a:gd name="connsiteX1" fmla="*/ 977898 w 1310140"/>
                <a:gd name="connsiteY1" fmla="*/ 85141 h 1310158"/>
                <a:gd name="connsiteX2" fmla="*/ 1270315 w 1310140"/>
                <a:gd name="connsiteY2" fmla="*/ 879740 h 1310158"/>
                <a:gd name="connsiteX3" fmla="*/ 534674 w 1310140"/>
                <a:gd name="connsiteY3" fmla="*/ 1298939 h 1310158"/>
                <a:gd name="connsiteX4" fmla="*/ 125 w 1310140"/>
                <a:gd name="connsiteY4" fmla="*/ 642317 h 1310158"/>
                <a:gd name="connsiteX5" fmla="*/ 166784 w 1310140"/>
                <a:gd name="connsiteY5" fmla="*/ 645560 h 1310158"/>
                <a:gd name="connsiteX6" fmla="*/ 565301 w 1310140"/>
                <a:gd name="connsiteY6" fmla="*/ 1135085 h 1310158"/>
                <a:gd name="connsiteX7" fmla="*/ 1113736 w 1310140"/>
                <a:gd name="connsiteY7" fmla="*/ 822564 h 1310158"/>
                <a:gd name="connsiteX8" fmla="*/ 895733 w 1310140"/>
                <a:gd name="connsiteY8" fmla="*/ 230174 h 1310158"/>
                <a:gd name="connsiteX9" fmla="*/ 336805 w 1310140"/>
                <a:gd name="connsiteY9" fmla="*/ 284585 h 1310158"/>
                <a:gd name="connsiteX10" fmla="*/ 332927 w 1310140"/>
                <a:gd name="connsiteY10" fmla="*/ 288581 h 1310158"/>
                <a:gd name="connsiteX11" fmla="*/ 509887 w 1310140"/>
                <a:gd name="connsiteY11" fmla="*/ 430362 h 1310158"/>
                <a:gd name="connsiteX12" fmla="*/ 38402 w 1310140"/>
                <a:gd name="connsiteY12" fmla="*/ 555301 h 1310158"/>
                <a:gd name="connsiteX13" fmla="*/ 57513 w 1310140"/>
                <a:gd name="connsiteY13" fmla="*/ 67917 h 1310158"/>
                <a:gd name="connsiteX14" fmla="*/ 202777 w 1310140"/>
                <a:gd name="connsiteY14" fmla="*/ 184304 h 1310158"/>
                <a:gd name="connsiteX15" fmla="*/ 228182 w 1310140"/>
                <a:gd name="connsiteY15" fmla="*/ 158124 h 1310158"/>
                <a:gd name="connsiteX16" fmla="*/ 645398 w 1310140"/>
                <a:gd name="connsiteY16" fmla="*/ 76 h 1310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10140" h="1310158">
                  <a:moveTo>
                    <a:pt x="645398" y="76"/>
                  </a:moveTo>
                  <a:cubicBezTo>
                    <a:pt x="758673" y="-1649"/>
                    <a:pt x="873437" y="25962"/>
                    <a:pt x="977898" y="85141"/>
                  </a:cubicBezTo>
                  <a:cubicBezTo>
                    <a:pt x="1256461" y="242952"/>
                    <a:pt x="1380131" y="579004"/>
                    <a:pt x="1270315" y="879740"/>
                  </a:cubicBezTo>
                  <a:cubicBezTo>
                    <a:pt x="1160500" y="1180476"/>
                    <a:pt x="849382" y="1357764"/>
                    <a:pt x="534674" y="1298939"/>
                  </a:cubicBezTo>
                  <a:cubicBezTo>
                    <a:pt x="219966" y="1240114"/>
                    <a:pt x="-6106" y="962415"/>
                    <a:pt x="125" y="642317"/>
                  </a:cubicBezTo>
                  <a:lnTo>
                    <a:pt x="166784" y="645560"/>
                  </a:lnTo>
                  <a:cubicBezTo>
                    <a:pt x="162139" y="884200"/>
                    <a:pt x="330680" y="1091230"/>
                    <a:pt x="565301" y="1135085"/>
                  </a:cubicBezTo>
                  <a:cubicBezTo>
                    <a:pt x="799922" y="1178940"/>
                    <a:pt x="1031867" y="1046769"/>
                    <a:pt x="1113736" y="822564"/>
                  </a:cubicBezTo>
                  <a:cubicBezTo>
                    <a:pt x="1195605" y="598359"/>
                    <a:pt x="1103407" y="347825"/>
                    <a:pt x="895733" y="230174"/>
                  </a:cubicBezTo>
                  <a:cubicBezTo>
                    <a:pt x="714018" y="127230"/>
                    <a:pt x="490487" y="152421"/>
                    <a:pt x="336805" y="284585"/>
                  </a:cubicBezTo>
                  <a:lnTo>
                    <a:pt x="332927" y="288581"/>
                  </a:lnTo>
                  <a:lnTo>
                    <a:pt x="509887" y="430362"/>
                  </a:lnTo>
                  <a:lnTo>
                    <a:pt x="38402" y="555301"/>
                  </a:lnTo>
                  <a:lnTo>
                    <a:pt x="57513" y="67917"/>
                  </a:lnTo>
                  <a:lnTo>
                    <a:pt x="202777" y="184304"/>
                  </a:lnTo>
                  <a:lnTo>
                    <a:pt x="228182" y="158124"/>
                  </a:lnTo>
                  <a:cubicBezTo>
                    <a:pt x="345977" y="56822"/>
                    <a:pt x="494365" y="2374"/>
                    <a:pt x="645398" y="76"/>
                  </a:cubicBezTo>
                  <a:close/>
                </a:path>
              </a:pathLst>
            </a:custGeom>
            <a:solidFill>
              <a:srgbClr val="D1442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73" name="Group 1172"/>
          <p:cNvGrpSpPr/>
          <p:nvPr/>
        </p:nvGrpSpPr>
        <p:grpSpPr>
          <a:xfrm>
            <a:off x="3853616" y="1992232"/>
            <a:ext cx="1436769" cy="3232729"/>
            <a:chOff x="3853616" y="1992232"/>
            <a:chExt cx="1436769" cy="3232729"/>
          </a:xfrm>
        </p:grpSpPr>
        <p:sp>
          <p:nvSpPr>
            <p:cNvPr id="1174" name="Rectangle 1173"/>
            <p:cNvSpPr/>
            <p:nvPr/>
          </p:nvSpPr>
          <p:spPr>
            <a:xfrm>
              <a:off x="3853616" y="1992232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1175" name="Rectangle 1174"/>
            <p:cNvSpPr/>
            <p:nvPr/>
          </p:nvSpPr>
          <p:spPr>
            <a:xfrm>
              <a:off x="3853616" y="414738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176" name="Rectangle 1175"/>
            <p:cNvSpPr/>
            <p:nvPr/>
          </p:nvSpPr>
          <p:spPr>
            <a:xfrm>
              <a:off x="3853616" y="3608597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1177" name="Rectangle 1176"/>
            <p:cNvSpPr/>
            <p:nvPr/>
          </p:nvSpPr>
          <p:spPr>
            <a:xfrm>
              <a:off x="3853616" y="504536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122" name="Rectangle 1121"/>
          <p:cNvSpPr/>
          <p:nvPr/>
        </p:nvSpPr>
        <p:spPr>
          <a:xfrm>
            <a:off x="30" y="392222"/>
            <a:ext cx="914397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SUCC(x) = x + 1</a:t>
            </a:r>
          </a:p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Input: 8bit binary. Halts when no MOVE specified.</a:t>
            </a:r>
          </a:p>
        </p:txBody>
      </p:sp>
      <p:grpSp>
        <p:nvGrpSpPr>
          <p:cNvPr id="4" name="StopBn"/>
          <p:cNvGrpSpPr/>
          <p:nvPr/>
        </p:nvGrpSpPr>
        <p:grpSpPr>
          <a:xfrm>
            <a:off x="4702592" y="6260116"/>
            <a:ext cx="457199" cy="457199"/>
            <a:chOff x="6659409" y="5812325"/>
            <a:chExt cx="457199" cy="457199"/>
          </a:xfrm>
        </p:grpSpPr>
        <p:sp>
          <p:nvSpPr>
            <p:cNvPr id="732" name="Rectangle 731"/>
            <p:cNvSpPr/>
            <p:nvPr/>
          </p:nvSpPr>
          <p:spPr>
            <a:xfrm>
              <a:off x="6659409" y="5812325"/>
              <a:ext cx="457199" cy="457199"/>
            </a:xfrm>
            <a:prstGeom prst="rect">
              <a:avLst/>
            </a:prstGeom>
            <a:solidFill>
              <a:srgbClr val="ED7D31"/>
            </a:solidFill>
            <a:ln w="73025">
              <a:solidFill>
                <a:srgbClr val="D14424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6" name="Rectangle 735"/>
            <p:cNvSpPr/>
            <p:nvPr/>
          </p:nvSpPr>
          <p:spPr>
            <a:xfrm>
              <a:off x="6783438" y="5937081"/>
              <a:ext cx="209140" cy="207688"/>
            </a:xfrm>
            <a:prstGeom prst="rect">
              <a:avLst/>
            </a:prstGeom>
            <a:solidFill>
              <a:srgbClr val="D1442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94" name="PlayBn"/>
          <p:cNvGrpSpPr/>
          <p:nvPr/>
        </p:nvGrpSpPr>
        <p:grpSpPr>
          <a:xfrm>
            <a:off x="4702593" y="6260381"/>
            <a:ext cx="457199" cy="457199"/>
            <a:chOff x="4755076" y="6189784"/>
            <a:chExt cx="457199" cy="457199"/>
          </a:xfrm>
        </p:grpSpPr>
        <p:sp>
          <p:nvSpPr>
            <p:cNvPr id="1095" name="Rectangle 1094"/>
            <p:cNvSpPr/>
            <p:nvPr/>
          </p:nvSpPr>
          <p:spPr>
            <a:xfrm>
              <a:off x="4755076" y="6189784"/>
              <a:ext cx="457199" cy="457199"/>
            </a:xfrm>
            <a:prstGeom prst="rect">
              <a:avLst/>
            </a:prstGeom>
            <a:solidFill>
              <a:srgbClr val="ED7D31"/>
            </a:solidFill>
            <a:ln w="73025">
              <a:solidFill>
                <a:srgbClr val="D14424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6" name="Isosceles Triangle 1095"/>
            <p:cNvSpPr/>
            <p:nvPr/>
          </p:nvSpPr>
          <p:spPr>
            <a:xfrm rot="5400000">
              <a:off x="4825675" y="6282176"/>
              <a:ext cx="316001" cy="272415"/>
            </a:xfrm>
            <a:prstGeom prst="triangle">
              <a:avLst/>
            </a:prstGeom>
            <a:solidFill>
              <a:srgbClr val="D1442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97509" y="3106988"/>
            <a:ext cx="9143996" cy="1077576"/>
            <a:chOff x="0" y="4506576"/>
            <a:chExt cx="9143996" cy="1077576"/>
          </a:xfrm>
          <a:solidFill>
            <a:schemeClr val="tx1"/>
          </a:solidFill>
        </p:grpSpPr>
        <p:sp>
          <p:nvSpPr>
            <p:cNvPr id="740" name="Rectangle 739"/>
            <p:cNvSpPr/>
            <p:nvPr/>
          </p:nvSpPr>
          <p:spPr>
            <a:xfrm>
              <a:off x="0" y="4506576"/>
              <a:ext cx="3853611" cy="107757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8" name="Rectangle 797"/>
            <p:cNvSpPr/>
            <p:nvPr/>
          </p:nvSpPr>
          <p:spPr>
            <a:xfrm>
              <a:off x="5290385" y="4506576"/>
              <a:ext cx="3853611" cy="107757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2" name="Group 1111"/>
          <p:cNvGrpSpPr/>
          <p:nvPr/>
        </p:nvGrpSpPr>
        <p:grpSpPr>
          <a:xfrm>
            <a:off x="155466" y="6281208"/>
            <a:ext cx="457200" cy="457200"/>
            <a:chOff x="155466" y="6281208"/>
            <a:chExt cx="457200" cy="457200"/>
          </a:xfrm>
        </p:grpSpPr>
        <p:sp>
          <p:nvSpPr>
            <p:cNvPr id="1113" name="Oval 1112">
              <a:hlinkClick r:id="" action="ppaction://noaction"/>
            </p:cNvPr>
            <p:cNvSpPr/>
            <p:nvPr/>
          </p:nvSpPr>
          <p:spPr>
            <a:xfrm>
              <a:off x="155466" y="6281208"/>
              <a:ext cx="457200" cy="457200"/>
            </a:xfrm>
            <a:prstGeom prst="ellipse">
              <a:avLst/>
            </a:prstGeom>
            <a:solidFill>
              <a:srgbClr val="ED7D31"/>
            </a:solidFill>
            <a:ln w="73025">
              <a:solidFill>
                <a:srgbClr val="D14424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3" name="Half Frame 1122">
              <a:hlinkClick r:id="" action="ppaction://noaction"/>
            </p:cNvPr>
            <p:cNvSpPr/>
            <p:nvPr/>
          </p:nvSpPr>
          <p:spPr>
            <a:xfrm rot="18900000">
              <a:off x="325646" y="6424718"/>
              <a:ext cx="170180" cy="170180"/>
            </a:xfrm>
            <a:prstGeom prst="halfFrame">
              <a:avLst/>
            </a:prstGeom>
            <a:solidFill>
              <a:srgbClr val="D1442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24" name="Group 1123"/>
          <p:cNvGrpSpPr/>
          <p:nvPr/>
        </p:nvGrpSpPr>
        <p:grpSpPr>
          <a:xfrm>
            <a:off x="8531352" y="6281208"/>
            <a:ext cx="457200" cy="457200"/>
            <a:chOff x="8531352" y="6281208"/>
            <a:chExt cx="457200" cy="457200"/>
          </a:xfrm>
        </p:grpSpPr>
        <p:sp>
          <p:nvSpPr>
            <p:cNvPr id="1125" name="Oval 1124">
              <a:hlinkClick r:id="" action="ppaction://hlinkshowjump?jump=endshow"/>
            </p:cNvPr>
            <p:cNvSpPr/>
            <p:nvPr/>
          </p:nvSpPr>
          <p:spPr>
            <a:xfrm>
              <a:off x="8531352" y="6281208"/>
              <a:ext cx="457200" cy="457200"/>
            </a:xfrm>
            <a:prstGeom prst="ellipse">
              <a:avLst/>
            </a:prstGeom>
            <a:solidFill>
              <a:srgbClr val="ED7D31"/>
            </a:solidFill>
            <a:ln w="73025">
              <a:solidFill>
                <a:srgbClr val="D14424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6" name="Freeform: Shape 1125">
              <a:hlinkClick r:id="" action="ppaction://hlinkshowjump?jump=endshow"/>
            </p:cNvPr>
            <p:cNvSpPr/>
            <p:nvPr/>
          </p:nvSpPr>
          <p:spPr>
            <a:xfrm rot="12807936">
              <a:off x="8732207" y="6356070"/>
              <a:ext cx="55490" cy="307476"/>
            </a:xfrm>
            <a:custGeom>
              <a:avLst/>
              <a:gdLst>
                <a:gd name="connsiteX0" fmla="*/ 0 w 313370"/>
                <a:gd name="connsiteY0" fmla="*/ 387927 h 1736436"/>
                <a:gd name="connsiteX1" fmla="*/ 313369 w 313370"/>
                <a:gd name="connsiteY1" fmla="*/ 387927 h 1736436"/>
                <a:gd name="connsiteX2" fmla="*/ 156685 w 313370"/>
                <a:gd name="connsiteY2" fmla="*/ 0 h 1736436"/>
                <a:gd name="connsiteX3" fmla="*/ 0 w 313370"/>
                <a:gd name="connsiteY3" fmla="*/ 1351350 h 1736436"/>
                <a:gd name="connsiteX4" fmla="*/ 313370 w 313370"/>
                <a:gd name="connsiteY4" fmla="*/ 1351350 h 1736436"/>
                <a:gd name="connsiteX5" fmla="*/ 313370 w 313370"/>
                <a:gd name="connsiteY5" fmla="*/ 523632 h 1736436"/>
                <a:gd name="connsiteX6" fmla="*/ 0 w 313370"/>
                <a:gd name="connsiteY6" fmla="*/ 523632 h 1736436"/>
                <a:gd name="connsiteX7" fmla="*/ 0 w 313370"/>
                <a:gd name="connsiteY7" fmla="*/ 1736436 h 1736436"/>
                <a:gd name="connsiteX8" fmla="*/ 313370 w 313370"/>
                <a:gd name="connsiteY8" fmla="*/ 1736436 h 1736436"/>
                <a:gd name="connsiteX9" fmla="*/ 313370 w 313370"/>
                <a:gd name="connsiteY9" fmla="*/ 1487055 h 1736436"/>
                <a:gd name="connsiteX10" fmla="*/ 0 w 313370"/>
                <a:gd name="connsiteY10" fmla="*/ 1487055 h 1736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3370" h="1736436">
                  <a:moveTo>
                    <a:pt x="0" y="387927"/>
                  </a:moveTo>
                  <a:lnTo>
                    <a:pt x="313369" y="387927"/>
                  </a:lnTo>
                  <a:lnTo>
                    <a:pt x="156685" y="0"/>
                  </a:lnTo>
                  <a:close/>
                  <a:moveTo>
                    <a:pt x="0" y="1351350"/>
                  </a:moveTo>
                  <a:lnTo>
                    <a:pt x="313370" y="1351350"/>
                  </a:lnTo>
                  <a:lnTo>
                    <a:pt x="313370" y="523632"/>
                  </a:lnTo>
                  <a:lnTo>
                    <a:pt x="0" y="523632"/>
                  </a:lnTo>
                  <a:close/>
                  <a:moveTo>
                    <a:pt x="0" y="1736436"/>
                  </a:moveTo>
                  <a:lnTo>
                    <a:pt x="313370" y="1736436"/>
                  </a:lnTo>
                  <a:lnTo>
                    <a:pt x="313370" y="1487055"/>
                  </a:lnTo>
                  <a:lnTo>
                    <a:pt x="0" y="1487055"/>
                  </a:lnTo>
                  <a:close/>
                </a:path>
              </a:pathLst>
            </a:custGeom>
            <a:solidFill>
              <a:srgbClr val="D1442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75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9" presetClass="emph" presetSubtype="0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2" dur="indefinite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03" dur="indefinite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mph" presetSubtype="0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5" dur="indefinite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06" dur="indefinite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mph" presetSubtype="0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8" dur="indefinite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09" dur="indefinite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mph" presetSubtype="0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1" dur="indefinite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12" dur="indefinite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mph" presetSubtype="0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4" dur="indefinite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15" dur="indefinite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mph" presetSubtype="0" grpId="3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7" dur="indefinite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18" dur="indefinite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mph" presetSubtype="0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0" dur="indefinite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21" dur="indefinite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mph" presetSubtype="0" grpId="5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3" dur="indefinite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24" dur="indefinite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6" presetClass="emph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6" dur="100" fill="hold"/>
                                        <p:tgtEl>
                                          <p:spTgt spid="329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7" presetID="6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8" dur="100" fill="hold"/>
                                        <p:tgtEl>
                                          <p:spTgt spid="325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6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0" dur="100" fill="hold"/>
                                        <p:tgtEl>
                                          <p:spTgt spid="326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6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2" dur="100" fill="hold"/>
                                        <p:tgtEl>
                                          <p:spTgt spid="327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6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4" dur="100" fill="hold"/>
                                        <p:tgtEl>
                                          <p:spTgt spid="328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5" presetID="6" presetClass="emph" presetSubtype="0" fill="hold" grpId="3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6" dur="100" fill="hold"/>
                                        <p:tgtEl>
                                          <p:spTgt spid="337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7" presetID="6" presetClass="emph" presetSubtype="0" fill="hold" grpId="2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8" dur="100" fill="hold"/>
                                        <p:tgtEl>
                                          <p:spTgt spid="338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6" presetClass="emph" presetSubtype="0" fill="hold" grpId="5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0" dur="100" fill="hold"/>
                                        <p:tgtEl>
                                          <p:spTgt spid="244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41" restart="whenNotActive" fill="hold" evtFilter="cancelBubble" nodeType="interactiveSeq">
                <p:stCondLst>
                  <p:cond evt="onClick" delay="0">
                    <p:tgtEl>
                      <p:spTgt spid="2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2" fill="hold">
                      <p:stCondLst>
                        <p:cond delay="0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0"/>
                  </p:tgtEl>
                </p:cond>
              </p:nextCondLst>
            </p:seq>
            <p:seq concurrent="1" nextAc="seek">
              <p:cTn id="156" restart="whenNotActive" fill="hold" evtFilter="cancelBubble" nodeType="interactiveSeq">
                <p:stCondLst>
                  <p:cond evt="onClick" delay="0">
                    <p:tgtEl>
                      <p:spTgt spid="2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7" fill="hold">
                      <p:stCondLst>
                        <p:cond delay="0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1"/>
                  </p:tgtEl>
                </p:cond>
              </p:nextCondLst>
            </p:seq>
            <p:seq concurrent="1" nextAc="seek">
              <p:cTn id="171" restart="whenNotActive" fill="hold" evtFilter="cancelBubble" nodeType="interactiveSeq">
                <p:stCondLst>
                  <p:cond evt="onClick" delay="0">
                    <p:tgtEl>
                      <p:spTgt spid="2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2" fill="hold">
                      <p:stCondLst>
                        <p:cond delay="0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2"/>
                  </p:tgtEl>
                </p:cond>
              </p:nextCondLst>
            </p:seq>
            <p:seq concurrent="1" nextAc="seek">
              <p:cTn id="186" restart="whenNotActive" fill="hold" evtFilter="cancelBubble" nodeType="interactiveSeq">
                <p:stCondLst>
                  <p:cond evt="onClick" delay="0">
                    <p:tgtEl>
                      <p:spTgt spid="2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7" fill="hold">
                      <p:stCondLst>
                        <p:cond delay="0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3"/>
                  </p:tgtEl>
                </p:cond>
              </p:nextCondLst>
            </p:seq>
            <p:seq concurrent="1" nextAc="seek">
              <p:cTn id="201" restart="whenNotActive" fill="hold" evtFilter="cancelBubble" nodeType="interactiveSeq">
                <p:stCondLst>
                  <p:cond evt="onClick" delay="0">
                    <p:tgtEl>
                      <p:spTgt spid="40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2" fill="hold">
                      <p:stCondLst>
                        <p:cond delay="0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2"/>
                  </p:tgtEl>
                </p:cond>
              </p:nextCondLst>
            </p:seq>
            <p:seq concurrent="1" nextAc="seek">
              <p:cTn id="224" restart="whenNotActive" fill="hold" evtFilter="cancelBubble" nodeType="interactiveSeq">
                <p:stCondLst>
                  <p:cond evt="onClick" delay="0">
                    <p:tgtEl>
                      <p:spTgt spid="4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5" fill="hold">
                      <p:stCondLst>
                        <p:cond delay="0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7"/>
                  </p:tgtEl>
                </p:cond>
              </p:nextCondLst>
            </p:seq>
            <p:seq concurrent="1" nextAc="seek">
              <p:cTn id="247" restart="whenNotActive" fill="hold" evtFilter="cancelBubble" nodeType="interactiveSeq">
                <p:stCondLst>
                  <p:cond evt="onClick" delay="0">
                    <p:tgtEl>
                      <p:spTgt spid="4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8" fill="hold">
                      <p:stCondLst>
                        <p:cond delay="0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2"/>
                  </p:tgtEl>
                </p:cond>
              </p:nextCondLst>
            </p:seq>
            <p:seq concurrent="1" nextAc="seek">
              <p:cTn id="270" restart="whenNotActive" fill="hold" evtFilter="cancelBubble" nodeType="interactiveSeq">
                <p:stCondLst>
                  <p:cond evt="onClick" delay="0">
                    <p:tgtEl>
                      <p:spTgt spid="4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1" fill="hold">
                      <p:stCondLst>
                        <p:cond delay="0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7"/>
                  </p:tgtEl>
                </p:cond>
              </p:nextCondLst>
            </p:seq>
            <p:seq concurrent="1" nextAc="seek">
              <p:cTn id="293" restart="whenNotActive" fill="hold" evtFilter="cancelBubble" nodeType="interactiveSeq">
                <p:stCondLst>
                  <p:cond evt="onClick" delay="0">
                    <p:tgtEl>
                      <p:spTgt spid="4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4" fill="hold">
                      <p:stCondLst>
                        <p:cond delay="0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2"/>
                  </p:tgtEl>
                </p:cond>
              </p:nextCondLst>
            </p:seq>
            <p:seq concurrent="1" nextAc="seek">
              <p:cTn id="316" restart="whenNotActive" fill="hold" evtFilter="cancelBubble" nodeType="interactiveSeq">
                <p:stCondLst>
                  <p:cond evt="onClick" delay="0">
                    <p:tgtEl>
                      <p:spTgt spid="4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7" fill="hold">
                      <p:stCondLst>
                        <p:cond delay="0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7"/>
                  </p:tgtEl>
                </p:cond>
              </p:nextCondLst>
            </p:seq>
            <p:seq concurrent="1" nextAc="seek">
              <p:cTn id="339" restart="whenNotActive" fill="hold" evtFilter="cancelBubble" nodeType="interactiveSeq">
                <p:stCondLst>
                  <p:cond evt="onClick" delay="0">
                    <p:tgtEl>
                      <p:spTgt spid="4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0" fill="hold">
                      <p:stCondLst>
                        <p:cond delay="0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2"/>
                  </p:tgtEl>
                </p:cond>
              </p:nextCondLst>
            </p:seq>
            <p:seq concurrent="1" nextAc="seek">
              <p:cTn id="362" restart="whenNotActive" fill="hold" evtFilter="cancelBubble" nodeType="interactiveSeq">
                <p:stCondLst>
                  <p:cond evt="onClick" delay="0">
                    <p:tgtEl>
                      <p:spTgt spid="4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3" fill="hold">
                      <p:stCondLst>
                        <p:cond delay="0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7"/>
                  </p:tgtEl>
                </p:cond>
              </p:nextCondLst>
            </p:seq>
            <p:seq concurrent="1" nextAc="seek">
              <p:cTn id="385" restart="whenNotActive" fill="hold" evtFilter="cancelBubble" nodeType="interactiveSeq">
                <p:stCondLst>
                  <p:cond evt="onClick" delay="0">
                    <p:tgtEl>
                      <p:spTgt spid="6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6" fill="hold">
                      <p:stCondLst>
                        <p:cond delay="0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" presetClass="exit" presetSubtype="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8"/>
                  </p:tgtEl>
                </p:cond>
              </p:nextCondLst>
            </p:seq>
            <p:seq concurrent="1" nextAc="seek">
              <p:cTn id="400" restart="whenNotActive" fill="hold" evtFilter="cancelBubble" nodeType="interactiveSeq">
                <p:stCondLst>
                  <p:cond evt="onClick" delay="0">
                    <p:tgtEl>
                      <p:spTgt spid="6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1" fill="hold">
                      <p:stCondLst>
                        <p:cond delay="0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" presetClass="exit" presetSubtype="0" fill="hold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9"/>
                  </p:tgtEl>
                </p:cond>
              </p:nextCondLst>
            </p:seq>
            <p:seq concurrent="1" nextAc="seek">
              <p:cTn id="415" restart="whenNotActive" fill="hold" evtFilter="cancelBubble" nodeType="interactiveSeq">
                <p:stCondLst>
                  <p:cond evt="onClick" delay="0">
                    <p:tgtEl>
                      <p:spTgt spid="6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6" fill="hold">
                      <p:stCondLst>
                        <p:cond delay="0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6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1" presetClass="exit" presetSubtype="0" fill="hold" grpId="2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50"/>
                  </p:tgtEl>
                </p:cond>
              </p:nextCondLst>
            </p:seq>
            <p:seq concurrent="1" nextAc="seek">
              <p:cTn id="430" restart="whenNotActive" fill="hold" evtFilter="cancelBubble" nodeType="interactiveSeq">
                <p:stCondLst>
                  <p:cond evt="onClick" delay="0">
                    <p:tgtEl>
                      <p:spTgt spid="6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1" fill="hold">
                      <p:stCondLst>
                        <p:cond delay="0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1" presetClass="exit" presetSubtype="0" fill="hold" grpId="2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51"/>
                  </p:tgtEl>
                </p:cond>
              </p:nextCondLst>
            </p:seq>
            <p:seq concurrent="1" nextAc="seek">
              <p:cTn id="445" restart="whenNotActive" fill="hold" evtFilter="cancelBubble" nodeType="interactiveSeq">
                <p:stCondLst>
                  <p:cond evt="onClick" delay="0">
                    <p:tgtEl>
                      <p:spTgt spid="8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6" fill="hold">
                      <p:stCondLst>
                        <p:cond delay="0"/>
                      </p:stCondLst>
                      <p:childTnLst>
                        <p:par>
                          <p:cTn id="447" fill="hold">
                            <p:stCondLst>
                              <p:cond delay="0"/>
                            </p:stCondLst>
                            <p:childTnLst>
                              <p:par>
                                <p:cTn id="44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6" presetID="1" presetClass="entr" presetSubtype="0" fill="hold" grpId="3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8" presetID="1" presetClass="exit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0"/>
                  </p:tgtEl>
                </p:cond>
              </p:nextCondLst>
            </p:seq>
            <p:seq concurrent="1" nextAc="seek">
              <p:cTn id="460" restart="whenNotActive" fill="hold" evtFilter="cancelBubble" nodeType="interactiveSeq">
                <p:stCondLst>
                  <p:cond evt="onClick" delay="0">
                    <p:tgtEl>
                      <p:spTgt spid="8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1" fill="hold">
                      <p:stCondLst>
                        <p:cond delay="0"/>
                      </p:stCondLst>
                      <p:childTnLst>
                        <p:par>
                          <p:cTn id="462" fill="hold">
                            <p:stCondLst>
                              <p:cond delay="0"/>
                            </p:stCondLst>
                            <p:childTnLst>
                              <p:par>
                                <p:cTn id="4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presetID="1" presetClass="exit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1"/>
                  </p:tgtEl>
                </p:cond>
              </p:nextCondLst>
            </p:seq>
            <p:seq concurrent="1" nextAc="seek">
              <p:cTn id="475" restart="whenNotActive" fill="hold" evtFilter="cancelBubble" nodeType="interactiveSeq">
                <p:stCondLst>
                  <p:cond evt="onClick" delay="0">
                    <p:tgtEl>
                      <p:spTgt spid="9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6" fill="hold">
                      <p:stCondLst>
                        <p:cond delay="0"/>
                      </p:stCondLst>
                      <p:childTnLst>
                        <p:par>
                          <p:cTn id="477" fill="hold">
                            <p:stCondLst>
                              <p:cond delay="0"/>
                            </p:stCondLst>
                            <p:childTnLst>
                              <p:par>
                                <p:cTn id="47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6" presetID="1" presetClass="entr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8" presetID="1" presetClass="exit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8"/>
                  </p:tgtEl>
                </p:cond>
              </p:nextCondLst>
            </p:seq>
            <p:seq concurrent="1" nextAc="seek">
              <p:cTn id="490" restart="whenNotActive" fill="hold" evtFilter="cancelBubble" nodeType="interactiveSeq">
                <p:stCondLst>
                  <p:cond evt="onClick" delay="0">
                    <p:tgtEl>
                      <p:spTgt spid="9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1" fill="hold">
                      <p:stCondLst>
                        <p:cond delay="0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1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1" presetClass="exit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"/>
                  </p:tgtEl>
                </p:cond>
              </p:nextCondLst>
            </p:seq>
            <p:seq concurrent="1" nextAc="seek">
              <p:cTn id="505" restart="whenNotActive" fill="hold" evtFilter="cancelBubble" nodeType="interactiveSeq">
                <p:stCondLst>
                  <p:cond evt="onClick" delay="0">
                    <p:tgtEl>
                      <p:spTgt spid="100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6" fill="hold">
                      <p:stCondLst>
                        <p:cond delay="0"/>
                      </p:stCondLst>
                      <p:childTnLst>
                        <p:par>
                          <p:cTn id="507" fill="hold">
                            <p:stCondLst>
                              <p:cond delay="0"/>
                            </p:stCondLst>
                            <p:childTnLst>
                              <p:par>
                                <p:cTn id="50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6" presetID="1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8" presetID="1" presetClass="exit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6"/>
                  </p:tgtEl>
                </p:cond>
              </p:nextCondLst>
            </p:seq>
            <p:seq concurrent="1" nextAc="seek">
              <p:cTn id="520" restart="whenNotActive" fill="hold" evtFilter="cancelBubble" nodeType="interactiveSeq">
                <p:stCondLst>
                  <p:cond evt="onClick" delay="0">
                    <p:tgtEl>
                      <p:spTgt spid="10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1" fill="hold">
                      <p:stCondLst>
                        <p:cond delay="0"/>
                      </p:stCondLst>
                      <p:childTnLst>
                        <p:par>
                          <p:cTn id="522" fill="hold">
                            <p:stCondLst>
                              <p:cond delay="0"/>
                            </p:stCondLst>
                            <p:childTnLst>
                              <p:par>
                                <p:cTn id="5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1" presetID="1" presetClass="entr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3" presetID="1" presetClass="exit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7"/>
                  </p:tgtEl>
                </p:cond>
              </p:nextCondLst>
            </p:seq>
            <p:seq concurrent="1" nextAc="seek">
              <p:cTn id="535" restart="whenNotActive" fill="hold" evtFilter="cancelBubble" nodeType="interactiveSeq">
                <p:stCondLst>
                  <p:cond evt="onClick" delay="0">
                    <p:tgtEl>
                      <p:spTgt spid="100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6" fill="hold">
                      <p:stCondLst>
                        <p:cond delay="0"/>
                      </p:stCondLst>
                      <p:childTnLst>
                        <p:par>
                          <p:cTn id="537" fill="hold">
                            <p:stCondLst>
                              <p:cond delay="0"/>
                            </p:stCondLst>
                            <p:childTnLst>
                              <p:par>
                                <p:cTn id="53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6" presetID="1" presetClass="entr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8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8"/>
                  </p:tgtEl>
                </p:cond>
              </p:nextCondLst>
            </p:seq>
            <p:seq concurrent="1" nextAc="seek">
              <p:cTn id="550" restart="whenNotActive" fill="hold" evtFilter="cancelBubble" nodeType="interactiveSeq">
                <p:stCondLst>
                  <p:cond evt="onClick" delay="0">
                    <p:tgtEl>
                      <p:spTgt spid="10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1" fill="hold">
                      <p:stCondLst>
                        <p:cond delay="0"/>
                      </p:stCondLst>
                      <p:childTnLst>
                        <p:par>
                          <p:cTn id="552" fill="hold">
                            <p:stCondLst>
                              <p:cond delay="0"/>
                            </p:stCondLst>
                            <p:childTnLst>
                              <p:par>
                                <p:cTn id="55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1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3" presetID="1" presetClass="exit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9"/>
                  </p:tgtEl>
                </p:cond>
              </p:nextCondLst>
            </p:seq>
            <p:seq concurrent="1" nextAc="seek">
              <p:cTn id="565" restart="whenNotActive" fill="hold" evtFilter="cancelBubble" nodeType="interactiveSeq">
                <p:stCondLst>
                  <p:cond evt="onClick" delay="0">
                    <p:tgtEl>
                      <p:spTgt spid="10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6" fill="hold">
                      <p:stCondLst>
                        <p:cond delay="0"/>
                      </p:stCondLst>
                      <p:childTnLst>
                        <p:par>
                          <p:cTn id="567" fill="hold">
                            <p:stCondLst>
                              <p:cond delay="0"/>
                            </p:stCondLst>
                            <p:childTnLst>
                              <p:par>
                                <p:cTn id="56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6" presetID="1" presetClass="entr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8" presetID="1" presetClass="exit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0"/>
                  </p:tgtEl>
                </p:cond>
              </p:nextCondLst>
            </p:seq>
            <p:seq concurrent="1" nextAc="seek">
              <p:cTn id="580" restart="whenNotActive" fill="hold" evtFilter="cancelBubble" nodeType="interactiveSeq">
                <p:stCondLst>
                  <p:cond evt="onClick" delay="0">
                    <p:tgtEl>
                      <p:spTgt spid="10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1" fill="hold">
                      <p:stCondLst>
                        <p:cond delay="0"/>
                      </p:stCondLst>
                      <p:childTnLst>
                        <p:par>
                          <p:cTn id="582" fill="hold">
                            <p:stCondLst>
                              <p:cond delay="0"/>
                            </p:stCondLst>
                            <p:childTnLst>
                              <p:par>
                                <p:cTn id="5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1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3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1"/>
                  </p:tgtEl>
                </p:cond>
              </p:nextCondLst>
            </p:seq>
            <p:seq concurrent="1" nextAc="seek">
              <p:cTn id="595" restart="whenNotActive" fill="hold" evtFilter="cancelBubble" nodeType="interactiveSeq">
                <p:stCondLst>
                  <p:cond evt="onClick" delay="0">
                    <p:tgtEl>
                      <p:spTgt spid="10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6" fill="hold">
                      <p:stCondLst>
                        <p:cond delay="0"/>
                      </p:stCondLst>
                      <p:childTnLst>
                        <p:par>
                          <p:cTn id="597" fill="hold">
                            <p:stCondLst>
                              <p:cond delay="0"/>
                            </p:stCondLst>
                            <p:childTnLst>
                              <p:par>
                                <p:cTn id="59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6" presetID="1" presetClass="entr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8" presetID="1" presetClass="exit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2"/>
                  </p:tgtEl>
                </p:cond>
              </p:nextCondLst>
            </p:seq>
            <p:seq concurrent="1" nextAc="seek">
              <p:cTn id="610" restart="whenNotActive" fill="hold" evtFilter="cancelBubble" nodeType="interactiveSeq">
                <p:stCondLst>
                  <p:cond evt="onClick" delay="0">
                    <p:tgtEl>
                      <p:spTgt spid="10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11" fill="hold">
                      <p:stCondLst>
                        <p:cond delay="0"/>
                      </p:stCondLst>
                      <p:childTnLst>
                        <p:par>
                          <p:cTn id="612" fill="hold">
                            <p:stCondLst>
                              <p:cond delay="0"/>
                            </p:stCondLst>
                            <p:childTnLst>
                              <p:par>
                                <p:cTn id="61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1" presetID="1" presetClass="entr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3" presetID="1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3"/>
                  </p:tgtEl>
                </p:cond>
              </p:nextCondLst>
            </p:seq>
            <p:seq concurrent="1" nextAc="seek">
              <p:cTn id="625" restart="whenNotActive" fill="hold" evtFilter="cancelBubble" nodeType="interactiveSeq">
                <p:stCondLst>
                  <p:cond evt="onClick" delay="0">
                    <p:tgtEl>
                      <p:spTgt spid="10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6" fill="hold">
                      <p:stCondLst>
                        <p:cond delay="0"/>
                      </p:stCondLst>
                      <p:childTnLst>
                        <p:par>
                          <p:cTn id="627" fill="hold">
                            <p:stCondLst>
                              <p:cond delay="0"/>
                            </p:stCondLst>
                            <p:childTnLst>
                              <p:par>
                                <p:cTn id="6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6" presetID="1" presetClass="entr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8" presetID="1" presetClass="exit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4"/>
                  </p:tgtEl>
                </p:cond>
              </p:nextCondLst>
            </p:seq>
            <p:seq concurrent="1" nextAc="seek">
              <p:cTn id="640" restart="whenNotActive" fill="hold" evtFilter="cancelBubble" nodeType="interactiveSeq">
                <p:stCondLst>
                  <p:cond evt="onClick" delay="0">
                    <p:tgtEl>
                      <p:spTgt spid="10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41" fill="hold">
                      <p:stCondLst>
                        <p:cond delay="0"/>
                      </p:stCondLst>
                      <p:childTnLst>
                        <p:par>
                          <p:cTn id="642" fill="hold">
                            <p:stCondLst>
                              <p:cond delay="0"/>
                            </p:stCondLst>
                            <p:childTnLst>
                              <p:par>
                                <p:cTn id="6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1" presetID="1" presetClass="entr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3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"/>
                  </p:tgtEl>
                </p:cond>
              </p:nextCondLst>
            </p:seq>
            <p:seq concurrent="1" nextAc="seek">
              <p:cTn id="655" restart="whenNotActive" fill="hold" evtFilter="cancelBubble" nodeType="interactiveSeq">
                <p:stCondLst>
                  <p:cond evt="onClick" delay="0">
                    <p:tgtEl>
                      <p:spTgt spid="10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56" fill="hold">
                      <p:stCondLst>
                        <p:cond delay="0"/>
                      </p:stCondLst>
                      <p:childTnLst>
                        <p:par>
                          <p:cTn id="657" fill="hold">
                            <p:stCondLst>
                              <p:cond delay="0"/>
                            </p:stCondLst>
                            <p:childTnLst>
                              <p:par>
                                <p:cTn id="65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6" presetID="1" presetClass="entr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8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6"/>
                  </p:tgtEl>
                </p:cond>
              </p:nextCondLst>
            </p:seq>
            <p:seq concurrent="1" nextAc="seek">
              <p:cTn id="670" restart="whenNotActive" fill="hold" evtFilter="cancelBubble" nodeType="interactiveSeq">
                <p:stCondLst>
                  <p:cond evt="onClick" delay="0">
                    <p:tgtEl>
                      <p:spTgt spid="10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71" fill="hold">
                      <p:stCondLst>
                        <p:cond delay="0"/>
                      </p:stCondLst>
                      <p:childTnLst>
                        <p:par>
                          <p:cTn id="672" fill="hold">
                            <p:stCondLst>
                              <p:cond delay="0"/>
                            </p:stCondLst>
                            <p:childTnLst>
                              <p:par>
                                <p:cTn id="67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1" presetID="1" presetClass="entr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3" presetID="1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"/>
                  </p:tgtEl>
                </p:cond>
              </p:nextCondLst>
            </p:seq>
            <p:seq concurrent="1" nextAc="seek">
              <p:cTn id="685" restart="whenNotActive" fill="hold" evtFilter="cancelBubble" nodeType="interactiveSeq">
                <p:stCondLst>
                  <p:cond evt="onClick" delay="0">
                    <p:tgtEl>
                      <p:spTgt spid="10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6" fill="hold">
                      <p:stCondLst>
                        <p:cond delay="0"/>
                      </p:stCondLst>
                      <p:childTnLst>
                        <p:par>
                          <p:cTn id="687" fill="hold">
                            <p:stCondLst>
                              <p:cond delay="0"/>
                            </p:stCondLst>
                            <p:childTnLst>
                              <p:par>
                                <p:cTn id="68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6" presetID="1" presetClass="entr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8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8"/>
                  </p:tgtEl>
                </p:cond>
              </p:nextCondLst>
            </p:seq>
            <p:seq concurrent="1" nextAc="seek">
              <p:cTn id="700" restart="whenNotActive" fill="hold" evtFilter="cancelBubble" nodeType="interactiveSeq">
                <p:stCondLst>
                  <p:cond evt="onClick" delay="0">
                    <p:tgtEl>
                      <p:spTgt spid="10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01" fill="hold">
                      <p:stCondLst>
                        <p:cond delay="0"/>
                      </p:stCondLst>
                      <p:childTnLst>
                        <p:par>
                          <p:cTn id="702" fill="hold">
                            <p:stCondLst>
                              <p:cond delay="0"/>
                            </p:stCondLst>
                            <p:childTnLst>
                              <p:par>
                                <p:cTn id="7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1" presetID="1" presetClass="entr" presetSubtype="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3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9"/>
                  </p:tgtEl>
                </p:cond>
              </p:nextCondLst>
            </p:seq>
            <p:seq concurrent="1" nextAc="seek">
              <p:cTn id="715" restart="whenNotActive" fill="hold" evtFilter="cancelBubble" nodeType="interactiveSeq">
                <p:stCondLst>
                  <p:cond evt="onClick" delay="0">
                    <p:tgtEl>
                      <p:spTgt spid="10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16" fill="hold">
                      <p:stCondLst>
                        <p:cond delay="0"/>
                      </p:stCondLst>
                      <p:childTnLst>
                        <p:par>
                          <p:cTn id="717" fill="hold">
                            <p:stCondLst>
                              <p:cond delay="0"/>
                            </p:stCondLst>
                            <p:childTnLst>
                              <p:par>
                                <p:cTn id="71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6" presetID="1" presetClass="entr" presetSubtype="0" fill="hold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8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0"/>
                  </p:tgtEl>
                </p:cond>
              </p:nextCondLst>
            </p:seq>
            <p:seq concurrent="1" nextAc="seek">
              <p:cTn id="730" restart="whenNotActive" fill="hold" evtFilter="cancelBubble" nodeType="interactiveSeq">
                <p:stCondLst>
                  <p:cond evt="onClick" delay="0">
                    <p:tgtEl>
                      <p:spTgt spid="10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1" fill="hold">
                      <p:stCondLst>
                        <p:cond delay="0"/>
                      </p:stCondLst>
                      <p:childTnLst>
                        <p:par>
                          <p:cTn id="732" fill="hold">
                            <p:stCondLst>
                              <p:cond delay="0"/>
                            </p:stCondLst>
                            <p:childTnLst>
                              <p:par>
                                <p:cTn id="73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1" presetID="1" presetClass="entr" presetSubtype="0" fill="hold" grpId="2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1"/>
                  </p:tgtEl>
                </p:cond>
              </p:nextCondLst>
            </p:seq>
            <p:seq concurrent="1" nextAc="seek">
              <p:cTn id="745" restart="whenNotActive" fill="hold" evtFilter="cancelBubble" nodeType="interactiveSeq">
                <p:stCondLst>
                  <p:cond evt="onClick" delay="0">
                    <p:tgtEl>
                      <p:spTgt spid="10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6" fill="hold">
                      <p:stCondLst>
                        <p:cond delay="0"/>
                      </p:stCondLst>
                      <p:childTnLst>
                        <p:par>
                          <p:cTn id="747" fill="hold">
                            <p:stCondLst>
                              <p:cond delay="0"/>
                            </p:stCondLst>
                            <p:childTnLst>
                              <p:par>
                                <p:cTn id="74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6" presetID="1" presetClass="entr" presetSubtype="0" fill="hold" grpId="2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8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2"/>
                  </p:tgtEl>
                </p:cond>
              </p:nextCondLst>
            </p:seq>
            <p:seq concurrent="1" nextAc="seek">
              <p:cTn id="760" restart="whenNotActive" fill="hold" evtFilter="cancelBubble" nodeType="interactiveSeq">
                <p:stCondLst>
                  <p:cond evt="onClick" delay="0">
                    <p:tgtEl>
                      <p:spTgt spid="10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61" fill="hold">
                      <p:stCondLst>
                        <p:cond delay="0"/>
                      </p:stCondLst>
                      <p:childTnLst>
                        <p:par>
                          <p:cTn id="762" fill="hold">
                            <p:stCondLst>
                              <p:cond delay="0"/>
                            </p:stCondLst>
                            <p:childTnLst>
                              <p:par>
                                <p:cTn id="7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1" presetID="1" presetClass="entr" presetSubtype="0" fill="hold" grpId="2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3"/>
                  </p:tgtEl>
                </p:cond>
              </p:nextCondLst>
            </p:seq>
            <p:seq concurrent="1" nextAc="seek">
              <p:cTn id="775" restart="whenNotActive" fill="hold" evtFilter="cancelBubble" nodeType="interactiveSeq">
                <p:stCondLst>
                  <p:cond evt="onClick" delay="0">
                    <p:tgtEl>
                      <p:spTgt spid="10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76" fill="hold">
                      <p:stCondLst>
                        <p:cond delay="0"/>
                      </p:stCondLst>
                      <p:childTnLst>
                        <p:par>
                          <p:cTn id="777" fill="hold">
                            <p:stCondLst>
                              <p:cond delay="0"/>
                            </p:stCondLst>
                            <p:childTnLst>
                              <p:par>
                                <p:cTn id="77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6" presetID="1" presetClass="entr" presetSubtype="0" fill="hold" grpId="3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4"/>
                  </p:tgtEl>
                </p:cond>
              </p:nextCondLst>
            </p:seq>
            <p:seq concurrent="1" nextAc="seek">
              <p:cTn id="790" restart="whenNotActive" fill="hold" evtFilter="cancelBubble" nodeType="interactiveSeq">
                <p:stCondLst>
                  <p:cond evt="onClick" delay="0">
                    <p:tgtEl>
                      <p:spTgt spid="10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91" fill="hold">
                      <p:stCondLst>
                        <p:cond delay="0"/>
                      </p:stCondLst>
                      <p:childTnLst>
                        <p:par>
                          <p:cTn id="792" fill="hold">
                            <p:stCondLst>
                              <p:cond delay="0"/>
                            </p:stCondLst>
                            <p:childTnLst>
                              <p:par>
                                <p:cTn id="79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1" presetID="1" presetClass="entr" presetSubtype="0" fill="hold" grpId="3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3" presetID="1" presetClass="exit" presetSubtype="0" fill="hold" grpId="3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5"/>
                  </p:tgtEl>
                </p:cond>
              </p:nextCondLst>
            </p:seq>
            <p:seq concurrent="1" nextAc="seek">
              <p:cTn id="805" restart="whenNotActive" fill="hold" evtFilter="cancelBubble" nodeType="interactiveSeq">
                <p:stCondLst>
                  <p:cond evt="onClick" delay="0">
                    <p:tgtEl>
                      <p:spTgt spid="10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06" fill="hold">
                      <p:stCondLst>
                        <p:cond delay="0"/>
                      </p:stCondLst>
                      <p:childTnLst>
                        <p:par>
                          <p:cTn id="807" fill="hold">
                            <p:stCondLst>
                              <p:cond delay="0"/>
                            </p:stCondLst>
                            <p:childTnLst>
                              <p:par>
                                <p:cTn id="80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6" presetID="1" presetClass="entr" presetSubtype="0" fill="hold" grpId="3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8" presetID="1" presetClass="exit" presetSubtype="0" fill="hold" grpId="3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6"/>
                  </p:tgtEl>
                </p:cond>
              </p:nextCondLst>
            </p:seq>
            <p:seq concurrent="1" nextAc="seek">
              <p:cTn id="820" restart="whenNotActive" fill="hold" evtFilter="cancelBubble" nodeType="interactiveSeq">
                <p:stCondLst>
                  <p:cond evt="onClick" delay="0">
                    <p:tgtEl>
                      <p:spTgt spid="10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21" fill="hold">
                      <p:stCondLst>
                        <p:cond delay="0"/>
                      </p:stCondLst>
                      <p:childTnLst>
                        <p:par>
                          <p:cTn id="822" fill="hold">
                            <p:stCondLst>
                              <p:cond delay="0"/>
                            </p:stCondLst>
                            <p:childTnLst>
                              <p:par>
                                <p:cTn id="8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1" presetID="1" presetClass="entr" presetSubtype="0" fill="hold" grpId="3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3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7"/>
                  </p:tgtEl>
                </p:cond>
              </p:nextCondLst>
            </p:seq>
            <p:seq concurrent="1" nextAc="seek">
              <p:cTn id="835" restart="whenNotActive" fill="hold" evtFilter="cancelBubble" nodeType="interactiveSeq">
                <p:stCondLst>
                  <p:cond evt="onClick" delay="0">
                    <p:tgtEl>
                      <p:spTgt spid="10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36" fill="hold">
                      <p:stCondLst>
                        <p:cond delay="0"/>
                      </p:stCondLst>
                      <p:childTnLst>
                        <p:par>
                          <p:cTn id="837" fill="hold">
                            <p:stCondLst>
                              <p:cond delay="0"/>
                            </p:stCondLst>
                            <p:childTnLst>
                              <p:par>
                                <p:cTn id="83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6" presetID="1" presetClass="entr" presetSubtype="0" fill="hold" grpId="3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8" presetID="1" presetClass="exit" presetSubtype="0" fill="hold" grpId="2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8"/>
                  </p:tgtEl>
                </p:cond>
              </p:nextCondLst>
            </p:seq>
            <p:seq concurrent="1" nextAc="seek">
              <p:cTn id="850" restart="whenNotActive" fill="hold" evtFilter="cancelBubble" nodeType="interactiveSeq">
                <p:stCondLst>
                  <p:cond evt="onClick" delay="0">
                    <p:tgtEl>
                      <p:spTgt spid="10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51" fill="hold">
                      <p:stCondLst>
                        <p:cond delay="0"/>
                      </p:stCondLst>
                      <p:childTnLst>
                        <p:par>
                          <p:cTn id="852" fill="hold">
                            <p:stCondLst>
                              <p:cond delay="0"/>
                            </p:stCondLst>
                            <p:childTnLst>
                              <p:par>
                                <p:cTn id="85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1" presetID="1" presetClass="entr" presetSubtype="0" fill="hold" grpId="3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3" presetID="1" presetClass="exit" presetSubtype="0" fill="hold" grpId="3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9"/>
                  </p:tgtEl>
                </p:cond>
              </p:nextCondLst>
            </p:seq>
            <p:seq concurrent="1" nextAc="seek">
              <p:cTn id="865" restart="whenNotActive" fill="hold" evtFilter="cancelBubble" nodeType="interactiveSeq">
                <p:stCondLst>
                  <p:cond evt="onClick" delay="0">
                    <p:tgtEl>
                      <p:spTgt spid="7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66" fill="hold">
                      <p:stCondLst>
                        <p:cond delay="0"/>
                      </p:stCondLst>
                      <p:childTnLst>
                        <p:par>
                          <p:cTn id="867" fill="hold">
                            <p:stCondLst>
                              <p:cond delay="0"/>
                            </p:stCondLst>
                            <p:childTnLst>
                              <p:par>
                                <p:cTn id="868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48148E-6 " pathEditMode="relative" rAng="0" ptsTypes="AA">
                                      <p:cBhvr>
                                        <p:cTn id="869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7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71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7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48148E-6 " pathEditMode="relative" rAng="0" ptsTypes="AA">
                                      <p:cBhvr>
                                        <p:cTn id="873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7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48148E-6 " pathEditMode="relative" rAng="0" ptsTypes="AA">
                                      <p:cBhvr>
                                        <p:cTn id="875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7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877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7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79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8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81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8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83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8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85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8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48148E-6 " pathEditMode="relative" rAng="0" ptsTypes="AA">
                                      <p:cBhvr>
                                        <p:cTn id="887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8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889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9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91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9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93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9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95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9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97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9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99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0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01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0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903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0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05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0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07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0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09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1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11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1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13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1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15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1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917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1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19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2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21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2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23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2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48148E-6 " pathEditMode="relative" rAng="0" ptsTypes="AA">
                                      <p:cBhvr>
                                        <p:cTn id="925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2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27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2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929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3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931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3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33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3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35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3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2.22222E-6 " pathEditMode="relative" rAng="0" ptsTypes="AA">
                                      <p:cBhvr>
                                        <p:cTn id="937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3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3.33333E-6 " pathEditMode="relative" rAng="0" ptsTypes="AA">
                                      <p:cBhvr>
                                        <p:cTn id="939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4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41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4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43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4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45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4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47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4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2.22222E-6 " pathEditMode="relative" rAng="0" ptsTypes="AA">
                                      <p:cBhvr>
                                        <p:cTn id="949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5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3.33333E-6 " pathEditMode="relative" rAng="0" ptsTypes="AA">
                                      <p:cBhvr>
                                        <p:cTn id="951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5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53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5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55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5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57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5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59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6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61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6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63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6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965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6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967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6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969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7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971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7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7.40741E-7 " pathEditMode="relative" rAng="0" ptsTypes="AA">
                                      <p:cBhvr>
                                        <p:cTn id="973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" y="139"/>
                                    </p:animMotion>
                                  </p:childTnLst>
                                </p:cTn>
                              </p:par>
                              <p:par>
                                <p:cTn id="97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975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7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977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7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979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8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981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8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983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8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985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8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987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8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989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9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991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9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993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9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-1.48148E-6 " pathEditMode="relative" rAng="0" ptsTypes="AA">
                                      <p:cBhvr>
                                        <p:cTn id="995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9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11111E-6 " pathEditMode="relative" rAng="0" ptsTypes="AA">
                                      <p:cBhvr>
                                        <p:cTn id="997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9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3.7037E-6 " pathEditMode="relative" rAng="0" ptsTypes="AA">
                                      <p:cBhvr>
                                        <p:cTn id="999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0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7 L -0.15711 -3.7037E-6 " pathEditMode="relative" rAng="0" ptsTypes="AA">
                                      <p:cBhvr>
                                        <p:cTn id="1001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0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-1.48148E-6 " pathEditMode="relative" rAng="0" ptsTypes="AA">
                                      <p:cBhvr>
                                        <p:cTn id="1003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0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1005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0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1007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0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1009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1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1011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1013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1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1015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1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1017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1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1019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2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1021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1023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2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-1.48148E-6 " pathEditMode="relative" rAng="0" ptsTypes="AA">
                                      <p:cBhvr>
                                        <p:cTn id="1025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2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11111E-6 " pathEditMode="relative" rAng="0" ptsTypes="AA">
                                      <p:cBhvr>
                                        <p:cTn id="1027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2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3.7037E-6 " pathEditMode="relative" rAng="0" ptsTypes="AA">
                                      <p:cBhvr>
                                        <p:cTn id="1029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3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7 L -0.15729 -3.7037E-6 " pathEditMode="relative" rAng="0" ptsTypes="AA">
                                      <p:cBhvr>
                                        <p:cTn id="1031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3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-1.48148E-6 " pathEditMode="relative" rAng="0" ptsTypes="AA">
                                      <p:cBhvr>
                                        <p:cTn id="1033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3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1035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3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1037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3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1039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4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1041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4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7.40741E-7 " pathEditMode="relative" rAng="0" ptsTypes="AA">
                                      <p:cBhvr>
                                        <p:cTn id="1043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" y="139"/>
                                    </p:animMotion>
                                  </p:childTnLst>
                                </p:cTn>
                              </p:par>
                              <p:par>
                                <p:cTn id="1044" presetID="1" presetClass="entr" presetSubtype="0" fill="hold" grpId="4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6" presetID="1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9"/>
                  </p:tgtEl>
                </p:cond>
              </p:nextCondLst>
            </p:seq>
            <p:seq concurrent="1" nextAc="seek">
              <p:cTn id="1048" restart="whenNotActive" fill="hold" evtFilter="cancelBubble" nodeType="interactiveSeq">
                <p:stCondLst>
                  <p:cond evt="onClick" delay="0">
                    <p:tgtEl>
                      <p:spTgt spid="9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49" fill="hold">
                      <p:stCondLst>
                        <p:cond delay="0"/>
                      </p:stCondLst>
                      <p:childTnLst>
                        <p:par>
                          <p:cTn id="1050" fill="hold">
                            <p:stCondLst>
                              <p:cond delay="0"/>
                            </p:stCondLst>
                            <p:childTnLst>
                              <p:par>
                                <p:cTn id="1051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1.48148E-6 " pathEditMode="relative" rAng="0" ptsTypes="AA">
                                      <p:cBhvr>
                                        <p:cTn id="1052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5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54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5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48148E-6 " pathEditMode="relative" rAng="0" ptsTypes="AA">
                                      <p:cBhvr>
                                        <p:cTn id="1056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5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1.48148E-6 " pathEditMode="relative" rAng="0" ptsTypes="AA">
                                      <p:cBhvr>
                                        <p:cTn id="1058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5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1.48148E-6 " pathEditMode="relative" rAng="0" ptsTypes="AA">
                                      <p:cBhvr>
                                        <p:cTn id="1060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6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62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6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48148E-6 " pathEditMode="relative" rAng="0" ptsTypes="AA">
                                      <p:cBhvr>
                                        <p:cTn id="1064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6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1.48148E-6 " pathEditMode="relative" rAng="0" ptsTypes="AA">
                                      <p:cBhvr>
                                        <p:cTn id="1066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6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68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6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48148E-6 " pathEditMode="relative" rAng="0" ptsTypes="AA">
                                      <p:cBhvr>
                                        <p:cTn id="1070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7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72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7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74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7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76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7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48148E-6 " pathEditMode="relative" rAng="0" ptsTypes="AA">
                                      <p:cBhvr>
                                        <p:cTn id="1078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7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80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8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82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8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84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8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86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8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88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8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1.48148E-6 " pathEditMode="relative" rAng="0" ptsTypes="AA">
                                      <p:cBhvr>
                                        <p:cTn id="1090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9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1.48148E-6 " pathEditMode="relative" rAng="0" ptsTypes="AA">
                                      <p:cBhvr>
                                        <p:cTn id="1092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9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94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9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96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9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98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9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100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0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102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0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1.48148E-6 " pathEditMode="relative" rAng="0" ptsTypes="AA">
                                      <p:cBhvr>
                                        <p:cTn id="1104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0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1.48148E-6 " pathEditMode="relative" rAng="0" ptsTypes="AA">
                                      <p:cBhvr>
                                        <p:cTn id="1106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0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1.48148E-6 " pathEditMode="relative" rAng="0" ptsTypes="AA">
                                      <p:cBhvr>
                                        <p:cTn id="1108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0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110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1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112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1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114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1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2.22222E-6 " pathEditMode="relative" rAng="0" ptsTypes="AA">
                                      <p:cBhvr>
                                        <p:cTn id="1116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1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3.33333E-6 " pathEditMode="relative" rAng="0" ptsTypes="AA">
                                      <p:cBhvr>
                                        <p:cTn id="1118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1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2.22222E-6 " pathEditMode="relative" rAng="0" ptsTypes="AA">
                                      <p:cBhvr>
                                        <p:cTn id="1120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2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3.33333E-6 " pathEditMode="relative" rAng="0" ptsTypes="AA">
                                      <p:cBhvr>
                                        <p:cTn id="1122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2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2.22222E-6 " pathEditMode="relative" rAng="0" ptsTypes="AA">
                                      <p:cBhvr>
                                        <p:cTn id="1124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2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3.33333E-6 " pathEditMode="relative" rAng="0" ptsTypes="AA">
                                      <p:cBhvr>
                                        <p:cTn id="1126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2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2.22222E-6 " pathEditMode="relative" rAng="0" ptsTypes="AA">
                                      <p:cBhvr>
                                        <p:cTn id="1128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2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3.33333E-6 " pathEditMode="relative" rAng="0" ptsTypes="AA">
                                      <p:cBhvr>
                                        <p:cTn id="1130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3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2.22222E-6 " pathEditMode="relative" rAng="0" ptsTypes="AA">
                                      <p:cBhvr>
                                        <p:cTn id="1132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3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33333E-6 " pathEditMode="relative" rAng="0" ptsTypes="AA">
                                      <p:cBhvr>
                                        <p:cTn id="1134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3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2.22222E-6 " pathEditMode="relative" rAng="0" ptsTypes="AA">
                                      <p:cBhvr>
                                        <p:cTn id="1136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3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33333E-6 " pathEditMode="relative" rAng="0" ptsTypes="AA">
                                      <p:cBhvr>
                                        <p:cTn id="1138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3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2.22222E-6 " pathEditMode="relative" rAng="0" ptsTypes="AA">
                                      <p:cBhvr>
                                        <p:cTn id="1140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4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33333E-6 " pathEditMode="relative" rAng="0" ptsTypes="AA">
                                      <p:cBhvr>
                                        <p:cTn id="1142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4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2.22222E-6 " pathEditMode="relative" rAng="0" ptsTypes="AA">
                                      <p:cBhvr>
                                        <p:cTn id="1144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4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3.33333E-6 " pathEditMode="relative" rAng="0" ptsTypes="AA">
                                      <p:cBhvr>
                                        <p:cTn id="1146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4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1.48148E-6 " pathEditMode="relative" rAng="0" ptsTypes="AA">
                                      <p:cBhvr>
                                        <p:cTn id="1148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4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11111E-6 " pathEditMode="relative" rAng="0" ptsTypes="AA">
                                      <p:cBhvr>
                                        <p:cTn id="1150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5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7037E-6 " pathEditMode="relative" rAng="0" ptsTypes="AA">
                                      <p:cBhvr>
                                        <p:cTn id="1152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5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3.7037E-6 " pathEditMode="relative" rAng="0" ptsTypes="AA">
                                      <p:cBhvr>
                                        <p:cTn id="1154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7.40741E-7 " pathEditMode="relative" rAng="0" ptsTypes="AA">
                                      <p:cBhvr>
                                        <p:cTn id="1156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3" y="-162"/>
                                    </p:animMotion>
                                  </p:childTnLst>
                                </p:cTn>
                              </p:par>
                              <p:par>
                                <p:cTn id="115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1.48148E-6 " pathEditMode="relative" rAng="0" ptsTypes="AA">
                                      <p:cBhvr>
                                        <p:cTn id="1158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5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11111E-6 " pathEditMode="relative" rAng="0" ptsTypes="AA">
                                      <p:cBhvr>
                                        <p:cTn id="1160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6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3.7037E-6 " pathEditMode="relative" rAng="0" ptsTypes="AA">
                                      <p:cBhvr>
                                        <p:cTn id="1162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6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3.7037E-6 " pathEditMode="relative" rAng="0" ptsTypes="AA">
                                      <p:cBhvr>
                                        <p:cTn id="1164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6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1.48148E-6 " pathEditMode="relative" rAng="0" ptsTypes="AA">
                                      <p:cBhvr>
                                        <p:cTn id="1166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6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-1.48148E-6 " pathEditMode="relative" rAng="0" ptsTypes="AA">
                                      <p:cBhvr>
                                        <p:cTn id="1168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6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1.11111E-6 " pathEditMode="relative" rAng="0" ptsTypes="AA">
                                      <p:cBhvr>
                                        <p:cTn id="1170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7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3.7037E-6 " pathEditMode="relative" rAng="0" ptsTypes="AA">
                                      <p:cBhvr>
                                        <p:cTn id="1172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7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-3.7037E-6 " pathEditMode="relative" rAng="0" ptsTypes="AA">
                                      <p:cBhvr>
                                        <p:cTn id="1174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7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-1.48148E-6 " pathEditMode="relative" rAng="0" ptsTypes="AA">
                                      <p:cBhvr>
                                        <p:cTn id="1176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7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1.48148E-6 " pathEditMode="relative" rAng="0" ptsTypes="AA">
                                      <p:cBhvr>
                                        <p:cTn id="1178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7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11111E-6 " pathEditMode="relative" rAng="0" ptsTypes="AA">
                                      <p:cBhvr>
                                        <p:cTn id="1180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8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3.7037E-6 " pathEditMode="relative" rAng="0" ptsTypes="AA">
                                      <p:cBhvr>
                                        <p:cTn id="1182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8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3.7037E-6 " pathEditMode="relative" rAng="0" ptsTypes="AA">
                                      <p:cBhvr>
                                        <p:cTn id="1184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8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1.48148E-6 " pathEditMode="relative" rAng="0" ptsTypes="AA">
                                      <p:cBhvr>
                                        <p:cTn id="1186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8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1.48148E-6 " pathEditMode="relative" rAng="0" ptsTypes="AA">
                                      <p:cBhvr>
                                        <p:cTn id="1188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8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11111E-6 " pathEditMode="relative" rAng="0" ptsTypes="AA">
                                      <p:cBhvr>
                                        <p:cTn id="1190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9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3.7037E-6 " pathEditMode="relative" rAng="0" ptsTypes="AA">
                                      <p:cBhvr>
                                        <p:cTn id="1192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9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3.7037E-6 " pathEditMode="relative" rAng="0" ptsTypes="AA">
                                      <p:cBhvr>
                                        <p:cTn id="1194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9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1.48148E-6 " pathEditMode="relative" rAng="0" ptsTypes="AA">
                                      <p:cBhvr>
                                        <p:cTn id="1196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9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1.48148E-6 " pathEditMode="relative" rAng="0" ptsTypes="AA">
                                      <p:cBhvr>
                                        <p:cTn id="1198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9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11111E-6 " pathEditMode="relative" rAng="0" ptsTypes="AA">
                                      <p:cBhvr>
                                        <p:cTn id="1200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0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3.7037E-6 " pathEditMode="relative" rAng="0" ptsTypes="AA">
                                      <p:cBhvr>
                                        <p:cTn id="1202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0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3.7037E-6 " pathEditMode="relative" rAng="0" ptsTypes="AA">
                                      <p:cBhvr>
                                        <p:cTn id="1204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0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1.48148E-6 " pathEditMode="relative" rAng="0" ptsTypes="AA">
                                      <p:cBhvr>
                                        <p:cTn id="1206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0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1.48148E-6 " pathEditMode="relative" rAng="0" ptsTypes="AA">
                                      <p:cBhvr>
                                        <p:cTn id="1208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0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11111E-6 " pathEditMode="relative" rAng="0" ptsTypes="AA">
                                      <p:cBhvr>
                                        <p:cTn id="1210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1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7037E-6 " pathEditMode="relative" rAng="0" ptsTypes="AA">
                                      <p:cBhvr>
                                        <p:cTn id="1212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1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3.7037E-6 " pathEditMode="relative" rAng="0" ptsTypes="AA">
                                      <p:cBhvr>
                                        <p:cTn id="1214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1.48148E-6 " pathEditMode="relative" rAng="0" ptsTypes="AA">
                                      <p:cBhvr>
                                        <p:cTn id="1216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1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1.48148E-6 " pathEditMode="relative" rAng="0" ptsTypes="AA">
                                      <p:cBhvr>
                                        <p:cTn id="1218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1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11111E-6 " pathEditMode="relative" rAng="0" ptsTypes="AA">
                                      <p:cBhvr>
                                        <p:cTn id="1220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2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7037E-6 " pathEditMode="relative" rAng="0" ptsTypes="AA">
                                      <p:cBhvr>
                                        <p:cTn id="1222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2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3.7037E-6 " pathEditMode="relative" rAng="0" ptsTypes="AA">
                                      <p:cBhvr>
                                        <p:cTn id="1224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-7.40741E-7 " pathEditMode="relative" rAng="0" ptsTypes="AA">
                                      <p:cBhvr>
                                        <p:cTn id="1226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-162"/>
                                    </p:animMotion>
                                  </p:childTnLst>
                                </p:cTn>
                              </p:par>
                              <p:par>
                                <p:cTn id="1227" presetID="1" presetClass="entr" presetSubtype="0" fill="hold" grpId="3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9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"/>
                  </p:tgtEl>
                </p:cond>
              </p:nextCondLst>
            </p:seq>
            <p:seq concurrent="1" nextAc="seek">
              <p:cTn id="1231" restart="whenNotActive" fill="hold" evtFilter="cancelBubble" nodeType="interactiveSeq">
                <p:stCondLst>
                  <p:cond evt="onClick" delay="0">
                    <p:tgtEl>
                      <p:spTgt spid="10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2" fill="hold">
                      <p:stCondLst>
                        <p:cond delay="0"/>
                      </p:stCondLst>
                      <p:childTnLst>
                        <p:par>
                          <p:cTn id="1233" fill="hold">
                            <p:stCondLst>
                              <p:cond delay="0"/>
                            </p:stCondLst>
                            <p:childTnLst>
                              <p:par>
                                <p:cTn id="1234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35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3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3 1.48148E-6 " pathEditMode="relative" rAng="0" ptsTypes="AA">
                                      <p:cBhvr>
                                        <p:cTn id="1237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3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39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4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2 1.48148E-6 " pathEditMode="relative" rAng="0" ptsTypes="AA">
                                      <p:cBhvr>
                                        <p:cTn id="1241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4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2 1.48148E-6 " pathEditMode="relative" rAng="0" ptsTypes="AA">
                                      <p:cBhvr>
                                        <p:cTn id="1243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4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45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4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47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4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49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5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3 1.48148E-6 " pathEditMode="relative" rAng="0" ptsTypes="AA">
                                      <p:cBhvr>
                                        <p:cTn id="1251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5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53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5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2 1.48148E-6 " pathEditMode="relative" rAng="0" ptsTypes="AA">
                                      <p:cBhvr>
                                        <p:cTn id="1255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5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57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5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59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6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1.48148E-6 " pathEditMode="relative" rAng="0" ptsTypes="AA">
                                      <p:cBhvr>
                                        <p:cTn id="1261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6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63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6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1.48148E-6 " pathEditMode="relative" rAng="0" ptsTypes="AA">
                                      <p:cBhvr>
                                        <p:cTn id="1265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6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1.48148E-6 " pathEditMode="relative" rAng="0" ptsTypes="AA">
                                      <p:cBhvr>
                                        <p:cTn id="1267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6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69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7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71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7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1.48148E-6 " pathEditMode="relative" rAng="0" ptsTypes="AA">
                                      <p:cBhvr>
                                        <p:cTn id="1273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7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1.48148E-6 " pathEditMode="relative" rAng="0" ptsTypes="AA">
                                      <p:cBhvr>
                                        <p:cTn id="1275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7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77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7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1.48148E-6 " pathEditMode="relative" rAng="0" ptsTypes="AA">
                                      <p:cBhvr>
                                        <p:cTn id="1279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8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81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8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83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8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85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8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1.48148E-6 " pathEditMode="relative" rAng="0" ptsTypes="AA">
                                      <p:cBhvr>
                                        <p:cTn id="1287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8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89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9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91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9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1.48148E-6 " pathEditMode="relative" rAng="0" ptsTypes="AA">
                                      <p:cBhvr>
                                        <p:cTn id="1293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9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95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9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2 1.48148E-6 " pathEditMode="relative" rAng="0" ptsTypes="AA">
                                      <p:cBhvr>
                                        <p:cTn id="1297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9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2.22222E-6 " pathEditMode="relative" rAng="0" ptsTypes="AA">
                                      <p:cBhvr>
                                        <p:cTn id="1299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0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33333E-6 " pathEditMode="relative" rAng="0" ptsTypes="AA">
                                      <p:cBhvr>
                                        <p:cTn id="1301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0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2.22222E-6 " pathEditMode="relative" rAng="0" ptsTypes="AA">
                                      <p:cBhvr>
                                        <p:cTn id="1303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0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33333E-6 " pathEditMode="relative" rAng="0" ptsTypes="AA">
                                      <p:cBhvr>
                                        <p:cTn id="1305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0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2.22222E-6 " pathEditMode="relative" rAng="0" ptsTypes="AA">
                                      <p:cBhvr>
                                        <p:cTn id="1307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0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33333E-6 " pathEditMode="relative" rAng="0" ptsTypes="AA">
                                      <p:cBhvr>
                                        <p:cTn id="1309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1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2.22222E-6 " pathEditMode="relative" rAng="0" ptsTypes="AA">
                                      <p:cBhvr>
                                        <p:cTn id="1311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1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33333E-6 " pathEditMode="relative" rAng="0" ptsTypes="AA">
                                      <p:cBhvr>
                                        <p:cTn id="1313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1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2.22222E-6 " pathEditMode="relative" rAng="0" ptsTypes="AA">
                                      <p:cBhvr>
                                        <p:cTn id="1315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1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3.33333E-6 " pathEditMode="relative" rAng="0" ptsTypes="AA">
                                      <p:cBhvr>
                                        <p:cTn id="1317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1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2.22222E-6 " pathEditMode="relative" rAng="0" ptsTypes="AA">
                                      <p:cBhvr>
                                        <p:cTn id="1319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2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3.33333E-6 " pathEditMode="relative" rAng="0" ptsTypes="AA">
                                      <p:cBhvr>
                                        <p:cTn id="1321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2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2.22222E-6 " pathEditMode="relative" rAng="0" ptsTypes="AA">
                                      <p:cBhvr>
                                        <p:cTn id="1323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2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33333E-6 " pathEditMode="relative" rAng="0" ptsTypes="AA">
                                      <p:cBhvr>
                                        <p:cTn id="1325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2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2.22222E-6 " pathEditMode="relative" rAng="0" ptsTypes="AA">
                                      <p:cBhvr>
                                        <p:cTn id="1327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2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33333E-6 " pathEditMode="relative" rAng="0" ptsTypes="AA">
                                      <p:cBhvr>
                                        <p:cTn id="1329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3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1.48148E-6 " pathEditMode="relative" rAng="0" ptsTypes="AA">
                                      <p:cBhvr>
                                        <p:cTn id="1331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3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11111E-6 " pathEditMode="relative" rAng="0" ptsTypes="AA">
                                      <p:cBhvr>
                                        <p:cTn id="1333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3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7037E-6 " pathEditMode="relative" rAng="0" ptsTypes="AA">
                                      <p:cBhvr>
                                        <p:cTn id="1335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3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3.7037E-6 " pathEditMode="relative" rAng="0" ptsTypes="AA">
                                      <p:cBhvr>
                                        <p:cTn id="1337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3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7.40741E-7 " pathEditMode="relative" rAng="0" ptsTypes="AA">
                                      <p:cBhvr>
                                        <p:cTn id="1339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" y="278"/>
                                    </p:animMotion>
                                  </p:childTnLst>
                                </p:cTn>
                              </p:par>
                              <p:par>
                                <p:cTn id="134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1.48148E-6 " pathEditMode="relative" rAng="0" ptsTypes="AA">
                                      <p:cBhvr>
                                        <p:cTn id="1341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4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11111E-6 " pathEditMode="relative" rAng="0" ptsTypes="AA">
                                      <p:cBhvr>
                                        <p:cTn id="1343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4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7037E-6 " pathEditMode="relative" rAng="0" ptsTypes="AA">
                                      <p:cBhvr>
                                        <p:cTn id="1345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4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3.7037E-6 " pathEditMode="relative" rAng="0" ptsTypes="AA">
                                      <p:cBhvr>
                                        <p:cTn id="1347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4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1.48148E-6 " pathEditMode="relative" rAng="0" ptsTypes="AA">
                                      <p:cBhvr>
                                        <p:cTn id="1349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5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1.48148E-6 " pathEditMode="relative" rAng="0" ptsTypes="AA">
                                      <p:cBhvr>
                                        <p:cTn id="1351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5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11111E-6 " pathEditMode="relative" rAng="0" ptsTypes="AA">
                                      <p:cBhvr>
                                        <p:cTn id="1353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5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7037E-6 " pathEditMode="relative" rAng="0" ptsTypes="AA">
                                      <p:cBhvr>
                                        <p:cTn id="1355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5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3.7037E-6 " pathEditMode="relative" rAng="0" ptsTypes="AA">
                                      <p:cBhvr>
                                        <p:cTn id="1357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5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1.48148E-6 " pathEditMode="relative" rAng="0" ptsTypes="AA">
                                      <p:cBhvr>
                                        <p:cTn id="1359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6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61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6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11111E-6 " pathEditMode="relative" rAng="0" ptsTypes="AA">
                                      <p:cBhvr>
                                        <p:cTn id="1363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6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7037E-6 " pathEditMode="relative" rAng="0" ptsTypes="AA">
                                      <p:cBhvr>
                                        <p:cTn id="1365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6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3.7037E-6 " pathEditMode="relative" rAng="0" ptsTypes="AA">
                                      <p:cBhvr>
                                        <p:cTn id="1367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6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69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7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71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7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11111E-6 " pathEditMode="relative" rAng="0" ptsTypes="AA">
                                      <p:cBhvr>
                                        <p:cTn id="1373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7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7037E-6 " pathEditMode="relative" rAng="0" ptsTypes="AA">
                                      <p:cBhvr>
                                        <p:cTn id="1375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7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3.7037E-6 " pathEditMode="relative" rAng="0" ptsTypes="AA">
                                      <p:cBhvr>
                                        <p:cTn id="1377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7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79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8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81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8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11111E-6 " pathEditMode="relative" rAng="0" ptsTypes="AA">
                                      <p:cBhvr>
                                        <p:cTn id="1383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8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7037E-6 " pathEditMode="relative" rAng="0" ptsTypes="AA">
                                      <p:cBhvr>
                                        <p:cTn id="1385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8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3.7037E-6 " pathEditMode="relative" rAng="0" ptsTypes="AA">
                                      <p:cBhvr>
                                        <p:cTn id="1387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8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89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9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6 -1.48148E-6 " pathEditMode="relative" rAng="0" ptsTypes="AA">
                                      <p:cBhvr>
                                        <p:cTn id="1391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9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1.11111E-6 " pathEditMode="relative" rAng="0" ptsTypes="AA">
                                      <p:cBhvr>
                                        <p:cTn id="1393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9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3.7037E-6 " pathEditMode="relative" rAng="0" ptsTypes="AA">
                                      <p:cBhvr>
                                        <p:cTn id="1395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9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6 -3.7037E-6 " pathEditMode="relative" rAng="0" ptsTypes="AA">
                                      <p:cBhvr>
                                        <p:cTn id="1397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9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6 -1.48148E-6 " pathEditMode="relative" rAng="0" ptsTypes="AA">
                                      <p:cBhvr>
                                        <p:cTn id="1399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40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5 L -0.47136 -1.48148E-6 " pathEditMode="relative" rAng="0" ptsTypes="AA">
                                      <p:cBhvr>
                                        <p:cTn id="1401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40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1.11111E-6 " pathEditMode="relative" rAng="0" ptsTypes="AA">
                                      <p:cBhvr>
                                        <p:cTn id="1403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40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3.7037E-6 " pathEditMode="relative" rAng="0" ptsTypes="AA">
                                      <p:cBhvr>
                                        <p:cTn id="1405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40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5 L -0.47136 -3.7037E-6 " pathEditMode="relative" rAng="0" ptsTypes="AA">
                                      <p:cBhvr>
                                        <p:cTn id="1407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40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7.40741E-7 " pathEditMode="relative" rAng="0" ptsTypes="AA">
                                      <p:cBhvr>
                                        <p:cTn id="1409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" y="278"/>
                                    </p:animMotion>
                                  </p:childTnLst>
                                </p:cTn>
                              </p:par>
                              <p:par>
                                <p:cTn id="1410" presetID="1" presetClass="entr" presetSubtype="0" fill="hold" grpId="3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2" presetID="1" presetClass="exit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11"/>
                  </p:tgtEl>
                </p:cond>
              </p:nextCondLst>
            </p:seq>
            <p:seq concurrent="1" nextAc="seek">
              <p:cTn id="1414" restart="whenNotActive" fill="hold" evtFilter="cancelBubble" nodeType="interactiveSeq">
                <p:stCondLst>
                  <p:cond evt="onClick" delay="0">
                    <p:tgtEl>
                      <p:spTgt spid="10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15" fill="hold">
                      <p:stCondLst>
                        <p:cond delay="0"/>
                      </p:stCondLst>
                      <p:childTnLst>
                        <p:par>
                          <p:cTn id="1416" fill="hold">
                            <p:stCondLst>
                              <p:cond delay="0"/>
                            </p:stCondLst>
                            <p:childTnLst>
                              <p:par>
                                <p:cTn id="1417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18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1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4 1.48148E-6 " pathEditMode="relative" rAng="0" ptsTypes="AA">
                                      <p:cBhvr>
                                        <p:cTn id="1420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2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22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2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24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2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26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2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28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2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30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3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32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3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4 1.48148E-6 " pathEditMode="relative" rAng="0" ptsTypes="AA">
                                      <p:cBhvr>
                                        <p:cTn id="1434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3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36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3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38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3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40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4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42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4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44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4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46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4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1.48148E-6 " pathEditMode="relative" rAng="0" ptsTypes="AA">
                                      <p:cBhvr>
                                        <p:cTn id="1448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4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50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5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52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5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54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5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1.48148E-6 " pathEditMode="relative" rAng="0" ptsTypes="AA">
                                      <p:cBhvr>
                                        <p:cTn id="1456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5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1.48148E-6 " pathEditMode="relative" rAng="0" ptsTypes="AA">
                                      <p:cBhvr>
                                        <p:cTn id="1458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5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60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6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1.48148E-6 " pathEditMode="relative" rAng="0" ptsTypes="AA">
                                      <p:cBhvr>
                                        <p:cTn id="1462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6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64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6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66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6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68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6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1.48148E-6 " pathEditMode="relative" rAng="0" ptsTypes="AA">
                                      <p:cBhvr>
                                        <p:cTn id="1470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7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72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7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74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7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1.48148E-6 " pathEditMode="relative" rAng="0" ptsTypes="AA">
                                      <p:cBhvr>
                                        <p:cTn id="1476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7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78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7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80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8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2.22222E-6 " pathEditMode="relative" rAng="0" ptsTypes="AA">
                                      <p:cBhvr>
                                        <p:cTn id="1482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8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33333E-6 " pathEditMode="relative" rAng="0" ptsTypes="AA">
                                      <p:cBhvr>
                                        <p:cTn id="1484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8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2.22222E-6 " pathEditMode="relative" rAng="0" ptsTypes="AA">
                                      <p:cBhvr>
                                        <p:cTn id="1486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8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3.33333E-6 " pathEditMode="relative" rAng="0" ptsTypes="AA">
                                      <p:cBhvr>
                                        <p:cTn id="1488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8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2.22222E-6 " pathEditMode="relative" rAng="0" ptsTypes="AA">
                                      <p:cBhvr>
                                        <p:cTn id="1490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9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3.33333E-6 " pathEditMode="relative" rAng="0" ptsTypes="AA">
                                      <p:cBhvr>
                                        <p:cTn id="1492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9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2.22222E-6 " pathEditMode="relative" rAng="0" ptsTypes="AA">
                                      <p:cBhvr>
                                        <p:cTn id="1494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9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3.33333E-6 " pathEditMode="relative" rAng="0" ptsTypes="AA">
                                      <p:cBhvr>
                                        <p:cTn id="1496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9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2.22222E-6 " pathEditMode="relative" rAng="0" ptsTypes="AA">
                                      <p:cBhvr>
                                        <p:cTn id="1498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9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3.33333E-6 " pathEditMode="relative" rAng="0" ptsTypes="AA">
                                      <p:cBhvr>
                                        <p:cTn id="1500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0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2.22222E-6 " pathEditMode="relative" rAng="0" ptsTypes="AA">
                                      <p:cBhvr>
                                        <p:cTn id="1502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0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3.33333E-6 " pathEditMode="relative" rAng="0" ptsTypes="AA">
                                      <p:cBhvr>
                                        <p:cTn id="1504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0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2.22222E-6 " pathEditMode="relative" rAng="0" ptsTypes="AA">
                                      <p:cBhvr>
                                        <p:cTn id="1506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0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33333E-6 " pathEditMode="relative" rAng="0" ptsTypes="AA">
                                      <p:cBhvr>
                                        <p:cTn id="1508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0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2.22222E-6 " pathEditMode="relative" rAng="0" ptsTypes="AA">
                                      <p:cBhvr>
                                        <p:cTn id="1510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1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33333E-6 " pathEditMode="relative" rAng="0" ptsTypes="AA">
                                      <p:cBhvr>
                                        <p:cTn id="1512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1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1.48148E-6 " pathEditMode="relative" rAng="0" ptsTypes="AA">
                                      <p:cBhvr>
                                        <p:cTn id="1514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1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11111E-6 " pathEditMode="relative" rAng="0" ptsTypes="AA">
                                      <p:cBhvr>
                                        <p:cTn id="1516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1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7037E-6 " pathEditMode="relative" rAng="0" ptsTypes="AA">
                                      <p:cBhvr>
                                        <p:cTn id="1518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1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3.7037E-6 " pathEditMode="relative" rAng="0" ptsTypes="AA">
                                      <p:cBhvr>
                                        <p:cTn id="1520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7.40741E-7 " pathEditMode="relative" rAng="0" ptsTypes="AA">
                                      <p:cBhvr>
                                        <p:cTn id="1522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" y="-347"/>
                                    </p:animMotion>
                                  </p:childTnLst>
                                </p:cTn>
                              </p:par>
                              <p:par>
                                <p:cTn id="152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1.48148E-6 " pathEditMode="relative" rAng="0" ptsTypes="AA">
                                      <p:cBhvr>
                                        <p:cTn id="1524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2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11111E-6 " pathEditMode="relative" rAng="0" ptsTypes="AA">
                                      <p:cBhvr>
                                        <p:cTn id="1526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2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7037E-6 " pathEditMode="relative" rAng="0" ptsTypes="AA">
                                      <p:cBhvr>
                                        <p:cTn id="1528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2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3.7037E-6 " pathEditMode="relative" rAng="0" ptsTypes="AA">
                                      <p:cBhvr>
                                        <p:cTn id="1530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1.48148E-6 " pathEditMode="relative" rAng="0" ptsTypes="AA">
                                      <p:cBhvr>
                                        <p:cTn id="1532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3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1.48148E-6 " pathEditMode="relative" rAng="0" ptsTypes="AA">
                                      <p:cBhvr>
                                        <p:cTn id="1534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3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11111E-6 " pathEditMode="relative" rAng="0" ptsTypes="AA">
                                      <p:cBhvr>
                                        <p:cTn id="1536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3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7037E-6 " pathEditMode="relative" rAng="0" ptsTypes="AA">
                                      <p:cBhvr>
                                        <p:cTn id="1538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3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3.7037E-6 " pathEditMode="relative" rAng="0" ptsTypes="AA">
                                      <p:cBhvr>
                                        <p:cTn id="1540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1.48148E-6 " pathEditMode="relative" rAng="0" ptsTypes="AA">
                                      <p:cBhvr>
                                        <p:cTn id="1542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4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5 L -0.62864 -1.48148E-6 " pathEditMode="relative" rAng="0" ptsTypes="AA">
                                      <p:cBhvr>
                                        <p:cTn id="1544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4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11111E-6 " pathEditMode="relative" rAng="0" ptsTypes="AA">
                                      <p:cBhvr>
                                        <p:cTn id="1546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4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3.7037E-6 " pathEditMode="relative" rAng="0" ptsTypes="AA">
                                      <p:cBhvr>
                                        <p:cTn id="1548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4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5 L -0.62864 -3.7037E-6 " pathEditMode="relative" rAng="0" ptsTypes="AA">
                                      <p:cBhvr>
                                        <p:cTn id="1550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5 L -0.62864 -1.48148E-6 " pathEditMode="relative" rAng="0" ptsTypes="AA">
                                      <p:cBhvr>
                                        <p:cTn id="1552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5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1.48148E-6 " pathEditMode="relative" rAng="0" ptsTypes="AA">
                                      <p:cBhvr>
                                        <p:cTn id="1554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5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11111E-6 " pathEditMode="relative" rAng="0" ptsTypes="AA">
                                      <p:cBhvr>
                                        <p:cTn id="1556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5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3.7037E-6 " pathEditMode="relative" rAng="0" ptsTypes="AA">
                                      <p:cBhvr>
                                        <p:cTn id="1558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5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3.7037E-6 " pathEditMode="relative" rAng="0" ptsTypes="AA">
                                      <p:cBhvr>
                                        <p:cTn id="1560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6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1.48148E-6 " pathEditMode="relative" rAng="0" ptsTypes="AA">
                                      <p:cBhvr>
                                        <p:cTn id="1562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6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1.48148E-6 " pathEditMode="relative" rAng="0" ptsTypes="AA">
                                      <p:cBhvr>
                                        <p:cTn id="1564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6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11111E-6 " pathEditMode="relative" rAng="0" ptsTypes="AA">
                                      <p:cBhvr>
                                        <p:cTn id="1566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6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3.7037E-6 " pathEditMode="relative" rAng="0" ptsTypes="AA">
                                      <p:cBhvr>
                                        <p:cTn id="1568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6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3.7037E-6 " pathEditMode="relative" rAng="0" ptsTypes="AA">
                                      <p:cBhvr>
                                        <p:cTn id="1570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7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1.48148E-6 " pathEditMode="relative" rAng="0" ptsTypes="AA">
                                      <p:cBhvr>
                                        <p:cTn id="1572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7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5 L -0.62847 -1.48148E-6 " pathEditMode="relative" rAng="0" ptsTypes="AA">
                                      <p:cBhvr>
                                        <p:cTn id="1574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7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1.11111E-6 " pathEditMode="relative" rAng="0" ptsTypes="AA">
                                      <p:cBhvr>
                                        <p:cTn id="1576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7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3.7037E-6 " pathEditMode="relative" rAng="0" ptsTypes="AA">
                                      <p:cBhvr>
                                        <p:cTn id="1578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7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5 L -0.62847 -3.7037E-6 " pathEditMode="relative" rAng="0" ptsTypes="AA">
                                      <p:cBhvr>
                                        <p:cTn id="1580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8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5 L -0.62847 -1.48148E-6 " pathEditMode="relative" rAng="0" ptsTypes="AA">
                                      <p:cBhvr>
                                        <p:cTn id="1582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8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5 L -0.62848 -1.48148E-6 " pathEditMode="relative" rAng="0" ptsTypes="AA">
                                      <p:cBhvr>
                                        <p:cTn id="1584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8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1.11111E-6 " pathEditMode="relative" rAng="0" ptsTypes="AA">
                                      <p:cBhvr>
                                        <p:cTn id="1586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8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3.7037E-6 " pathEditMode="relative" rAng="0" ptsTypes="AA">
                                      <p:cBhvr>
                                        <p:cTn id="1588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8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5 L -0.62848 -3.7037E-6 " pathEditMode="relative" rAng="0" ptsTypes="AA">
                                      <p:cBhvr>
                                        <p:cTn id="1590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9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7.40741E-7 " pathEditMode="relative" rAng="0" ptsTypes="AA">
                                      <p:cBhvr>
                                        <p:cTn id="1592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" y="-347"/>
                                    </p:animMotion>
                                  </p:childTnLst>
                                </p:cTn>
                              </p:par>
                              <p:par>
                                <p:cTn id="1593" presetID="1" presetClass="entr" presetSubtype="0" fill="hold" grpId="4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5" presetID="1" presetClass="exit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5"/>
                  </p:tgtEl>
                </p:cond>
              </p:nextCondLst>
            </p:seq>
            <p:seq concurrent="1" nextAc="seek">
              <p:cTn id="1597" restart="whenNotActive" fill="hold" evtFilter="cancelBubble" nodeType="interactiveSeq">
                <p:stCondLst>
                  <p:cond evt="onClick" delay="0">
                    <p:tgtEl>
                      <p:spTgt spid="10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98" fill="hold">
                      <p:stCondLst>
                        <p:cond delay="0"/>
                      </p:stCondLst>
                      <p:childTnLst>
                        <p:par>
                          <p:cTn id="1599" fill="hold">
                            <p:stCondLst>
                              <p:cond delay="0"/>
                            </p:stCondLst>
                            <p:childTnLst>
                              <p:par>
                                <p:cTn id="1600" presetID="0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01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0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03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0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05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0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07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0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09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1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11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1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13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1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15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1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17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1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19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2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21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2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23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2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25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2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27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2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29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3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31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3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33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3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35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3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37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3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39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4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41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4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43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4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45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4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47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4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49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5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51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5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53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5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55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5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57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5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59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6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61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6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63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64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2.22222E-6 " pathEditMode="relative" rAng="0" ptsTypes="AA">
                                      <p:cBhvr>
                                        <p:cTn id="1665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6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33333E-6 " pathEditMode="relative" rAng="0" ptsTypes="AA">
                                      <p:cBhvr>
                                        <p:cTn id="1667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6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2.22222E-6 " pathEditMode="relative" rAng="0" ptsTypes="AA">
                                      <p:cBhvr>
                                        <p:cTn id="1669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7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33333E-6 " pathEditMode="relative" rAng="0" ptsTypes="AA">
                                      <p:cBhvr>
                                        <p:cTn id="1671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7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2.22222E-6 " pathEditMode="relative" rAng="0" ptsTypes="AA">
                                      <p:cBhvr>
                                        <p:cTn id="1673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74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33333E-6 " pathEditMode="relative" rAng="0" ptsTypes="AA">
                                      <p:cBhvr>
                                        <p:cTn id="1675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7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2.22222E-6 " pathEditMode="relative" rAng="0" ptsTypes="AA">
                                      <p:cBhvr>
                                        <p:cTn id="1677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7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33333E-6 " pathEditMode="relative" rAng="0" ptsTypes="AA">
                                      <p:cBhvr>
                                        <p:cTn id="1679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8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2.22222E-6 " pathEditMode="relative" rAng="0" ptsTypes="AA">
                                      <p:cBhvr>
                                        <p:cTn id="1681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8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33333E-6 " pathEditMode="relative" rAng="0" ptsTypes="AA">
                                      <p:cBhvr>
                                        <p:cTn id="1683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84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2.22222E-6 " pathEditMode="relative" rAng="0" ptsTypes="AA">
                                      <p:cBhvr>
                                        <p:cTn id="1685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8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3.33333E-6 " pathEditMode="relative" rAng="0" ptsTypes="AA">
                                      <p:cBhvr>
                                        <p:cTn id="1687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8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2.22222E-6 " pathEditMode="relative" rAng="0" ptsTypes="AA">
                                      <p:cBhvr>
                                        <p:cTn id="1689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9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3.33333E-6 " pathEditMode="relative" rAng="0" ptsTypes="AA">
                                      <p:cBhvr>
                                        <p:cTn id="1691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9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2.22222E-6 " pathEditMode="relative" rAng="0" ptsTypes="AA">
                                      <p:cBhvr>
                                        <p:cTn id="1693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94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33333E-6 " pathEditMode="relative" rAng="0" ptsTypes="AA">
                                      <p:cBhvr>
                                        <p:cTn id="1695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9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1.48148E-6 " pathEditMode="relative" rAng="0" ptsTypes="AA">
                                      <p:cBhvr>
                                        <p:cTn id="1697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9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11111E-6 " pathEditMode="relative" rAng="0" ptsTypes="AA">
                                      <p:cBhvr>
                                        <p:cTn id="1699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0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7037E-6 " pathEditMode="relative" rAng="0" ptsTypes="AA">
                                      <p:cBhvr>
                                        <p:cTn id="1701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0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3.7037E-6 " pathEditMode="relative" rAng="0" ptsTypes="AA">
                                      <p:cBhvr>
                                        <p:cTn id="1703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0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278 L -0.78577 -0.00023 " pathEditMode="relative" rAng="0" ptsTypes="AA">
                                      <p:cBhvr>
                                        <p:cTn id="1705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" y="-162"/>
                                    </p:animMotion>
                                  </p:childTnLst>
                                </p:cTn>
                              </p:par>
                              <p:par>
                                <p:cTn id="170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1.48148E-6 " pathEditMode="relative" rAng="0" ptsTypes="AA">
                                      <p:cBhvr>
                                        <p:cTn id="1707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0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11111E-6 " pathEditMode="relative" rAng="0" ptsTypes="AA">
                                      <p:cBhvr>
                                        <p:cTn id="1709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1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7037E-6 " pathEditMode="relative" rAng="0" ptsTypes="AA">
                                      <p:cBhvr>
                                        <p:cTn id="1711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1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3.7037E-6 " pathEditMode="relative" rAng="0" ptsTypes="AA">
                                      <p:cBhvr>
                                        <p:cTn id="1713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1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278 L -0.78577 -0.00023 " pathEditMode="relative" rAng="0" ptsTypes="AA">
                                      <p:cBhvr>
                                        <p:cTn id="1715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1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1.48148E-6 " pathEditMode="relative" rAng="0" ptsTypes="AA">
                                      <p:cBhvr>
                                        <p:cTn id="1717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1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11111E-6 " pathEditMode="relative" rAng="0" ptsTypes="AA">
                                      <p:cBhvr>
                                        <p:cTn id="1719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2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7037E-6 " pathEditMode="relative" rAng="0" ptsTypes="AA">
                                      <p:cBhvr>
                                        <p:cTn id="1721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2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3.7037E-6 " pathEditMode="relative" rAng="0" ptsTypes="AA">
                                      <p:cBhvr>
                                        <p:cTn id="1723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2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278 L -0.78577 -0.00023 " pathEditMode="relative" rAng="0" ptsTypes="AA">
                                      <p:cBhvr>
                                        <p:cTn id="1725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2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1.48148E-6 " pathEditMode="relative" rAng="0" ptsTypes="AA">
                                      <p:cBhvr>
                                        <p:cTn id="1727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2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11111E-6 " pathEditMode="relative" rAng="0" ptsTypes="AA">
                                      <p:cBhvr>
                                        <p:cTn id="1729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3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7037E-6 " pathEditMode="relative" rAng="0" ptsTypes="AA">
                                      <p:cBhvr>
                                        <p:cTn id="1731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3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3.7037E-6 " pathEditMode="relative" rAng="0" ptsTypes="AA">
                                      <p:cBhvr>
                                        <p:cTn id="1733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3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278 L -0.78576 -0.00023 " pathEditMode="relative" rAng="0" ptsTypes="AA">
                                      <p:cBhvr>
                                        <p:cTn id="1735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3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1.48148E-6 " pathEditMode="relative" rAng="0" ptsTypes="AA">
                                      <p:cBhvr>
                                        <p:cTn id="1737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3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11111E-6 " pathEditMode="relative" rAng="0" ptsTypes="AA">
                                      <p:cBhvr>
                                        <p:cTn id="1739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4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7037E-6 " pathEditMode="relative" rAng="0" ptsTypes="AA">
                                      <p:cBhvr>
                                        <p:cTn id="1741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4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3.7037E-6 " pathEditMode="relative" rAng="0" ptsTypes="AA">
                                      <p:cBhvr>
                                        <p:cTn id="1743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4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278 L -0.78576 -0.00023 " pathEditMode="relative" rAng="0" ptsTypes="AA">
                                      <p:cBhvr>
                                        <p:cTn id="1745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4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-1.48148E-6 " pathEditMode="relative" rAng="0" ptsTypes="AA">
                                      <p:cBhvr>
                                        <p:cTn id="1747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4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11111E-6 " pathEditMode="relative" rAng="0" ptsTypes="AA">
                                      <p:cBhvr>
                                        <p:cTn id="1749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5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3.7037E-6 " pathEditMode="relative" rAng="0" ptsTypes="AA">
                                      <p:cBhvr>
                                        <p:cTn id="1751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5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-3.7037E-6 " pathEditMode="relative" rAng="0" ptsTypes="AA">
                                      <p:cBhvr>
                                        <p:cTn id="1753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5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278 L -0.78559 -0.00023 " pathEditMode="relative" rAng="0" ptsTypes="AA">
                                      <p:cBhvr>
                                        <p:cTn id="1755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5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-1.48148E-6 " pathEditMode="relative" rAng="0" ptsTypes="AA">
                                      <p:cBhvr>
                                        <p:cTn id="1757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5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11111E-6 " pathEditMode="relative" rAng="0" ptsTypes="AA">
                                      <p:cBhvr>
                                        <p:cTn id="1759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6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3.7037E-6 " pathEditMode="relative" rAng="0" ptsTypes="AA">
                                      <p:cBhvr>
                                        <p:cTn id="1761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6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-3.7037E-6 " pathEditMode="relative" rAng="0" ptsTypes="AA">
                                      <p:cBhvr>
                                        <p:cTn id="1763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6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278 L -0.78559 -0.00023 " pathEditMode="relative" rAng="0" ptsTypes="AA">
                                      <p:cBhvr>
                                        <p:cTn id="1765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6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1.48148E-6 " pathEditMode="relative" rAng="0" ptsTypes="AA">
                                      <p:cBhvr>
                                        <p:cTn id="1767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6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11111E-6 " pathEditMode="relative" rAng="0" ptsTypes="AA">
                                      <p:cBhvr>
                                        <p:cTn id="1769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7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7037E-6 " pathEditMode="relative" rAng="0" ptsTypes="AA">
                                      <p:cBhvr>
                                        <p:cTn id="1771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7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3.7037E-6 " pathEditMode="relative" rAng="0" ptsTypes="AA">
                                      <p:cBhvr>
                                        <p:cTn id="1773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7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278 L -0.78576 -0.00023 " pathEditMode="relative" rAng="0" ptsTypes="AA">
                                      <p:cBhvr>
                                        <p:cTn id="1775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" y="-162"/>
                                    </p:animMotion>
                                  </p:childTnLst>
                                </p:cTn>
                              </p:par>
                              <p:par>
                                <p:cTn id="1776" presetID="1" presetClass="entr" presetSubtype="0" fill="hold" grpId="4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8" presetID="1" presetClass="exit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"/>
                  </p:tgtEl>
                </p:cond>
              </p:nextCondLst>
            </p:seq>
            <p:seq concurrent="1" nextAc="seek">
              <p:cTn id="1780" restart="whenNotActive" fill="hold" evtFilter="cancelBubble" nodeType="interactiveSeq">
                <p:stCondLst>
                  <p:cond evt="onClick" delay="0">
                    <p:tgtEl>
                      <p:spTgt spid="10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81" fill="hold">
                      <p:stCondLst>
                        <p:cond delay="0"/>
                      </p:stCondLst>
                      <p:childTnLst>
                        <p:par>
                          <p:cTn id="1782" fill="hold">
                            <p:stCondLst>
                              <p:cond delay="0"/>
                            </p:stCondLst>
                            <p:childTnLst>
                              <p:par>
                                <p:cTn id="1783" presetID="0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84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8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86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8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88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8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90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9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92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9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94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9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48148E-6 " pathEditMode="relative" rAng="0" ptsTypes="AA">
                                      <p:cBhvr>
                                        <p:cTn id="1796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9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98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9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00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0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02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0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04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0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48148E-6 " pathEditMode="relative" rAng="0" ptsTypes="AA">
                                      <p:cBhvr>
                                        <p:cTn id="1806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0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08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0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48148E-6 " pathEditMode="relative" rAng="0" ptsTypes="AA">
                                      <p:cBhvr>
                                        <p:cTn id="1810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1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12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1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14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1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16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1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18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1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20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2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48148E-6 " pathEditMode="relative" rAng="0" ptsTypes="AA">
                                      <p:cBhvr>
                                        <p:cTn id="1822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2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48148E-6 " pathEditMode="relative" rAng="0" ptsTypes="AA">
                                      <p:cBhvr>
                                        <p:cTn id="1824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2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26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2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28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2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30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3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2 -0.00139 L -0.9427 1.48148E-6 " pathEditMode="relative" rAng="0" ptsTypes="AA">
                                      <p:cBhvr>
                                        <p:cTn id="1832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3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48148E-6 " pathEditMode="relative" rAng="0" ptsTypes="AA">
                                      <p:cBhvr>
                                        <p:cTn id="1834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3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48148E-6 " pathEditMode="relative" rAng="0" ptsTypes="AA">
                                      <p:cBhvr>
                                        <p:cTn id="1836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3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48148E-6 " pathEditMode="relative" rAng="0" ptsTypes="AA">
                                      <p:cBhvr>
                                        <p:cTn id="1838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3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48148E-6 " pathEditMode="relative" rAng="0" ptsTypes="AA">
                                      <p:cBhvr>
                                        <p:cTn id="1840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4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48148E-6 " pathEditMode="relative" rAng="0" ptsTypes="AA">
                                      <p:cBhvr>
                                        <p:cTn id="1842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4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2 -0.00139 L -0.9427 1.48148E-6 " pathEditMode="relative" rAng="0" ptsTypes="AA">
                                      <p:cBhvr>
                                        <p:cTn id="1844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4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46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47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2.22222E-6 " pathEditMode="relative" rAng="0" ptsTypes="AA">
                                      <p:cBhvr>
                                        <p:cTn id="1848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4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33333E-6 " pathEditMode="relative" rAng="0" ptsTypes="AA">
                                      <p:cBhvr>
                                        <p:cTn id="1850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5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2.22222E-6 " pathEditMode="relative" rAng="0" ptsTypes="AA">
                                      <p:cBhvr>
                                        <p:cTn id="1852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5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33333E-6 " pathEditMode="relative" rAng="0" ptsTypes="AA">
                                      <p:cBhvr>
                                        <p:cTn id="1854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5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2.22222E-6 " pathEditMode="relative" rAng="0" ptsTypes="AA">
                                      <p:cBhvr>
                                        <p:cTn id="1856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57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3.33333E-6 " pathEditMode="relative" rAng="0" ptsTypes="AA">
                                      <p:cBhvr>
                                        <p:cTn id="1858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5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2.22222E-6 " pathEditMode="relative" rAng="0" ptsTypes="AA">
                                      <p:cBhvr>
                                        <p:cTn id="1860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6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33333E-6 " pathEditMode="relative" rAng="0" ptsTypes="AA">
                                      <p:cBhvr>
                                        <p:cTn id="1862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6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2.22222E-6 " pathEditMode="relative" rAng="0" ptsTypes="AA">
                                      <p:cBhvr>
                                        <p:cTn id="1864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6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33333E-6 " pathEditMode="relative" rAng="0" ptsTypes="AA">
                                      <p:cBhvr>
                                        <p:cTn id="1866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67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2.22222E-6 " pathEditMode="relative" rAng="0" ptsTypes="AA">
                                      <p:cBhvr>
                                        <p:cTn id="1868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6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33333E-6 " pathEditMode="relative" rAng="0" ptsTypes="AA">
                                      <p:cBhvr>
                                        <p:cTn id="1870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7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2.22222E-6 " pathEditMode="relative" rAng="0" ptsTypes="AA">
                                      <p:cBhvr>
                                        <p:cTn id="1872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7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3.33333E-6 " pathEditMode="relative" rAng="0" ptsTypes="AA">
                                      <p:cBhvr>
                                        <p:cTn id="1874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7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2.22222E-6 " pathEditMode="relative" rAng="0" ptsTypes="AA">
                                      <p:cBhvr>
                                        <p:cTn id="1876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77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3.33333E-6 " pathEditMode="relative" rAng="0" ptsTypes="AA">
                                      <p:cBhvr>
                                        <p:cTn id="1878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7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880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8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11111E-6 " pathEditMode="relative" rAng="0" ptsTypes="AA">
                                      <p:cBhvr>
                                        <p:cTn id="1882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8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7037E-6 " pathEditMode="relative" rAng="0" ptsTypes="AA">
                                      <p:cBhvr>
                                        <p:cTn id="1884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8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3.7037E-6 " pathEditMode="relative" rAng="0" ptsTypes="AA">
                                      <p:cBhvr>
                                        <p:cTn id="1886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8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8 -7.40741E-7 " pathEditMode="relative" rAng="0" ptsTypes="AA">
                                      <p:cBhvr>
                                        <p:cTn id="1888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" y="69"/>
                                    </p:animMotion>
                                  </p:childTnLst>
                                </p:cTn>
                              </p:par>
                              <p:par>
                                <p:cTn id="188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890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9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11111E-6 " pathEditMode="relative" rAng="0" ptsTypes="AA">
                                      <p:cBhvr>
                                        <p:cTn id="1892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9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7037E-6 " pathEditMode="relative" rAng="0" ptsTypes="AA">
                                      <p:cBhvr>
                                        <p:cTn id="1894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9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3.7037E-6 " pathEditMode="relative" rAng="0" ptsTypes="AA">
                                      <p:cBhvr>
                                        <p:cTn id="1896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9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898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9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-1.48148E-6 " pathEditMode="relative" rAng="0" ptsTypes="AA">
                                      <p:cBhvr>
                                        <p:cTn id="1900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0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11111E-6 " pathEditMode="relative" rAng="0" ptsTypes="AA">
                                      <p:cBhvr>
                                        <p:cTn id="1902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0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3.7037E-6 " pathEditMode="relative" rAng="0" ptsTypes="AA">
                                      <p:cBhvr>
                                        <p:cTn id="1904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0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-3.7037E-6 " pathEditMode="relative" rAng="0" ptsTypes="AA">
                                      <p:cBhvr>
                                        <p:cTn id="1906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0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-1.48148E-6 " pathEditMode="relative" rAng="0" ptsTypes="AA">
                                      <p:cBhvr>
                                        <p:cTn id="1908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0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10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1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11111E-6 " pathEditMode="relative" rAng="0" ptsTypes="AA">
                                      <p:cBhvr>
                                        <p:cTn id="1912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1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7037E-6 " pathEditMode="relative" rAng="0" ptsTypes="AA">
                                      <p:cBhvr>
                                        <p:cTn id="1914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1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3.7037E-6 " pathEditMode="relative" rAng="0" ptsTypes="AA">
                                      <p:cBhvr>
                                        <p:cTn id="1916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18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1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20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2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11111E-6 " pathEditMode="relative" rAng="0" ptsTypes="AA">
                                      <p:cBhvr>
                                        <p:cTn id="1922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2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7037E-6 " pathEditMode="relative" rAng="0" ptsTypes="AA">
                                      <p:cBhvr>
                                        <p:cTn id="1924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2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3.7037E-6 " pathEditMode="relative" rAng="0" ptsTypes="AA">
                                      <p:cBhvr>
                                        <p:cTn id="1926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28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2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30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3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11111E-6 " pathEditMode="relative" rAng="0" ptsTypes="AA">
                                      <p:cBhvr>
                                        <p:cTn id="1932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3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7037E-6 " pathEditMode="relative" rAng="0" ptsTypes="AA">
                                      <p:cBhvr>
                                        <p:cTn id="1934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3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3.7037E-6 " pathEditMode="relative" rAng="0" ptsTypes="AA">
                                      <p:cBhvr>
                                        <p:cTn id="1936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38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3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1.48148E-6 " pathEditMode="relative" rAng="0" ptsTypes="AA">
                                      <p:cBhvr>
                                        <p:cTn id="1940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4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11111E-6 " pathEditMode="relative" rAng="0" ptsTypes="AA">
                                      <p:cBhvr>
                                        <p:cTn id="1942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4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3.7037E-6 " pathEditMode="relative" rAng="0" ptsTypes="AA">
                                      <p:cBhvr>
                                        <p:cTn id="1944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4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3.7037E-6 " pathEditMode="relative" rAng="0" ptsTypes="AA">
                                      <p:cBhvr>
                                        <p:cTn id="1946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4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1.48148E-6 " pathEditMode="relative" rAng="0" ptsTypes="AA">
                                      <p:cBhvr>
                                        <p:cTn id="1948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4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1.48148E-6 " pathEditMode="relative" rAng="0" ptsTypes="AA">
                                      <p:cBhvr>
                                        <p:cTn id="1950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5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11111E-6 " pathEditMode="relative" rAng="0" ptsTypes="AA">
                                      <p:cBhvr>
                                        <p:cTn id="1952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5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3.7037E-6 " pathEditMode="relative" rAng="0" ptsTypes="AA">
                                      <p:cBhvr>
                                        <p:cTn id="1954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5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3.7037E-6 " pathEditMode="relative" rAng="0" ptsTypes="AA">
                                      <p:cBhvr>
                                        <p:cTn id="1956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5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7.40741E-7 " pathEditMode="relative" rAng="0" ptsTypes="AA">
                                      <p:cBhvr>
                                        <p:cTn id="1958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" y="69"/>
                                    </p:animMotion>
                                  </p:childTnLst>
                                </p:cTn>
                              </p:par>
                              <p:par>
                                <p:cTn id="1959" presetID="1" presetClass="entr" presetSubtype="0" fill="hold" grpId="4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1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3"/>
                  </p:tgtEl>
                </p:cond>
              </p:nextCondLst>
            </p:seq>
            <p:seq concurrent="1" nextAc="seek">
              <p:cTn id="1963" restart="whenNotActive" fill="hold" evtFilter="cancelBubble" nodeType="interactiveSeq">
                <p:stCondLst>
                  <p:cond evt="onClick" delay="0">
                    <p:tgtEl>
                      <p:spTgt spid="10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64" fill="hold">
                      <p:stCondLst>
                        <p:cond delay="0"/>
                      </p:stCondLst>
                      <p:childTnLst>
                        <p:par>
                          <p:cTn id="1965" fill="hold">
                            <p:stCondLst>
                              <p:cond delay="0"/>
                            </p:stCondLst>
                            <p:childTnLst>
                              <p:par>
                                <p:cTn id="1966" presetID="0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67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6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69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7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71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7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73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7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75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7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77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7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79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8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81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8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83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8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85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8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87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8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89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9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91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9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93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9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95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9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97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9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99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0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01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0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03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0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2005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0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2007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0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09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1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11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1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2013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1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15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1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17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1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2019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2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2021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2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23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2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41 0.0044 L -1.09983 1.48148E-6 " pathEditMode="relative" rAng="0" ptsTypes="AA">
                                      <p:cBhvr>
                                        <p:cTn id="2025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2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41 0.0044 L -1.09982 1.48148E-6 " pathEditMode="relative" rAng="0" ptsTypes="AA">
                                      <p:cBhvr>
                                        <p:cTn id="2027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2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41 0.0044 L -1.09982 1.48148E-6 " pathEditMode="relative" rAng="0" ptsTypes="AA">
                                      <p:cBhvr>
                                        <p:cTn id="2029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30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2.22222E-6 " pathEditMode="relative" rAng="0" ptsTypes="AA">
                                      <p:cBhvr>
                                        <p:cTn id="2031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3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33333E-6 " pathEditMode="relative" rAng="0" ptsTypes="AA">
                                      <p:cBhvr>
                                        <p:cTn id="2033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3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2.22222E-6 " pathEditMode="relative" rAng="0" ptsTypes="AA">
                                      <p:cBhvr>
                                        <p:cTn id="2035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3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33333E-6 " pathEditMode="relative" rAng="0" ptsTypes="AA">
                                      <p:cBhvr>
                                        <p:cTn id="2037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3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2.22222E-6 " pathEditMode="relative" rAng="0" ptsTypes="AA">
                                      <p:cBhvr>
                                        <p:cTn id="2039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40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33333E-6 " pathEditMode="relative" rAng="0" ptsTypes="AA">
                                      <p:cBhvr>
                                        <p:cTn id="2041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4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2.22222E-6 " pathEditMode="relative" rAng="0" ptsTypes="AA">
                                      <p:cBhvr>
                                        <p:cTn id="2043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4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33333E-6 " pathEditMode="relative" rAng="0" ptsTypes="AA">
                                      <p:cBhvr>
                                        <p:cTn id="2045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4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2.22222E-6 " pathEditMode="relative" rAng="0" ptsTypes="AA">
                                      <p:cBhvr>
                                        <p:cTn id="2047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4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33333E-6 " pathEditMode="relative" rAng="0" ptsTypes="AA">
                                      <p:cBhvr>
                                        <p:cTn id="2049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50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2.22222E-6 " pathEditMode="relative" rAng="0" ptsTypes="AA">
                                      <p:cBhvr>
                                        <p:cTn id="2051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5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33333E-6 " pathEditMode="relative" rAng="0" ptsTypes="AA">
                                      <p:cBhvr>
                                        <p:cTn id="2053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5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2.22222E-6 " pathEditMode="relative" rAng="0" ptsTypes="AA">
                                      <p:cBhvr>
                                        <p:cTn id="2055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5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33333E-6 " pathEditMode="relative" rAng="0" ptsTypes="AA">
                                      <p:cBhvr>
                                        <p:cTn id="2057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5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2.22222E-6 " pathEditMode="relative" rAng="0" ptsTypes="AA">
                                      <p:cBhvr>
                                        <p:cTn id="2059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60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33333E-6 " pathEditMode="relative" rAng="0" ptsTypes="AA">
                                      <p:cBhvr>
                                        <p:cTn id="2061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6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1.48148E-6 " pathEditMode="relative" rAng="0" ptsTypes="AA">
                                      <p:cBhvr>
                                        <p:cTn id="2063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6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11111E-6 " pathEditMode="relative" rAng="0" ptsTypes="AA">
                                      <p:cBhvr>
                                        <p:cTn id="2065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6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7037E-6 " pathEditMode="relative" rAng="0" ptsTypes="AA">
                                      <p:cBhvr>
                                        <p:cTn id="2067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6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3.7037E-6 " pathEditMode="relative" rAng="0" ptsTypes="AA">
                                      <p:cBhvr>
                                        <p:cTn id="2069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7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17 L -1.1 -0.00023 " pathEditMode="relative" rAng="0" ptsTypes="AA">
                                      <p:cBhvr>
                                        <p:cTn id="2071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-231"/>
                                    </p:animMotion>
                                  </p:childTnLst>
                                </p:cTn>
                              </p:par>
                              <p:par>
                                <p:cTn id="207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1.48148E-6 " pathEditMode="relative" rAng="0" ptsTypes="AA">
                                      <p:cBhvr>
                                        <p:cTn id="2073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7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11111E-6 " pathEditMode="relative" rAng="0" ptsTypes="AA">
                                      <p:cBhvr>
                                        <p:cTn id="2075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7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7037E-6 " pathEditMode="relative" rAng="0" ptsTypes="AA">
                                      <p:cBhvr>
                                        <p:cTn id="2077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7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3.7037E-6 " pathEditMode="relative" rAng="0" ptsTypes="AA">
                                      <p:cBhvr>
                                        <p:cTn id="2079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8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17 L -1.1 -0.00023 " pathEditMode="relative" rAng="0" ptsTypes="AA">
                                      <p:cBhvr>
                                        <p:cTn id="2081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8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1.48148E-6 " pathEditMode="relative" rAng="0" ptsTypes="AA">
                                      <p:cBhvr>
                                        <p:cTn id="2083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8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11111E-6 " pathEditMode="relative" rAng="0" ptsTypes="AA">
                                      <p:cBhvr>
                                        <p:cTn id="2085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8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7037E-6 " pathEditMode="relative" rAng="0" ptsTypes="AA">
                                      <p:cBhvr>
                                        <p:cTn id="2087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8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3.7037E-6 " pathEditMode="relative" rAng="0" ptsTypes="AA">
                                      <p:cBhvr>
                                        <p:cTn id="2089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9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17 L -1.1 -0.00023 " pathEditMode="relative" rAng="0" ptsTypes="AA">
                                      <p:cBhvr>
                                        <p:cTn id="2091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9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1.48148E-6 " pathEditMode="relative" rAng="0" ptsTypes="AA">
                                      <p:cBhvr>
                                        <p:cTn id="2093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9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11111E-6 " pathEditMode="relative" rAng="0" ptsTypes="AA">
                                      <p:cBhvr>
                                        <p:cTn id="2095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9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7037E-6 " pathEditMode="relative" rAng="0" ptsTypes="AA">
                                      <p:cBhvr>
                                        <p:cTn id="2097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9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3.7037E-6 " pathEditMode="relative" rAng="0" ptsTypes="AA">
                                      <p:cBhvr>
                                        <p:cTn id="2099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0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17 L -1.1 -0.00023 " pathEditMode="relative" rAng="0" ptsTypes="AA">
                                      <p:cBhvr>
                                        <p:cTn id="2101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0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1.48148E-6 " pathEditMode="relative" rAng="0" ptsTypes="AA">
                                      <p:cBhvr>
                                        <p:cTn id="2103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0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11111E-6 " pathEditMode="relative" rAng="0" ptsTypes="AA">
                                      <p:cBhvr>
                                        <p:cTn id="2105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0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7037E-6 " pathEditMode="relative" rAng="0" ptsTypes="AA">
                                      <p:cBhvr>
                                        <p:cTn id="2107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0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3.7037E-6 " pathEditMode="relative" rAng="0" ptsTypes="AA">
                                      <p:cBhvr>
                                        <p:cTn id="2109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1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17 L -1.1 -0.00023 " pathEditMode="relative" rAng="0" ptsTypes="AA">
                                      <p:cBhvr>
                                        <p:cTn id="2111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1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1.48148E-6 " pathEditMode="relative" rAng="0" ptsTypes="AA">
                                      <p:cBhvr>
                                        <p:cTn id="2113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1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11111E-6 " pathEditMode="relative" rAng="0" ptsTypes="AA">
                                      <p:cBhvr>
                                        <p:cTn id="2115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1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7037E-6 " pathEditMode="relative" rAng="0" ptsTypes="AA">
                                      <p:cBhvr>
                                        <p:cTn id="2117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1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3.7037E-6 " pathEditMode="relative" rAng="0" ptsTypes="AA">
                                      <p:cBhvr>
                                        <p:cTn id="2119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2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17 L -1.1 -0.00023 " pathEditMode="relative" rAng="0" ptsTypes="AA">
                                      <p:cBhvr>
                                        <p:cTn id="2121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2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1.48148E-6 " pathEditMode="relative" rAng="0" ptsTypes="AA">
                                      <p:cBhvr>
                                        <p:cTn id="2123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2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11111E-6 " pathEditMode="relative" rAng="0" ptsTypes="AA">
                                      <p:cBhvr>
                                        <p:cTn id="2125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2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7037E-6 " pathEditMode="relative" rAng="0" ptsTypes="AA">
                                      <p:cBhvr>
                                        <p:cTn id="2127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2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3.7037E-6 " pathEditMode="relative" rAng="0" ptsTypes="AA">
                                      <p:cBhvr>
                                        <p:cTn id="2129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3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17 L -1.1 -0.00023 " pathEditMode="relative" rAng="0" ptsTypes="AA">
                                      <p:cBhvr>
                                        <p:cTn id="2131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3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1.48148E-6 " pathEditMode="relative" rAng="0" ptsTypes="AA">
                                      <p:cBhvr>
                                        <p:cTn id="2133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3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11111E-6 " pathEditMode="relative" rAng="0" ptsTypes="AA">
                                      <p:cBhvr>
                                        <p:cTn id="2135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3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7037E-6 " pathEditMode="relative" rAng="0" ptsTypes="AA">
                                      <p:cBhvr>
                                        <p:cTn id="2137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3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3.7037E-6 " pathEditMode="relative" rAng="0" ptsTypes="AA">
                                      <p:cBhvr>
                                        <p:cTn id="2139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4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17 L -1.1 -0.00023 " pathEditMode="relative" rAng="0" ptsTypes="AA">
                                      <p:cBhvr>
                                        <p:cTn id="2141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-231"/>
                                    </p:animMotion>
                                  </p:childTnLst>
                                </p:cTn>
                              </p:par>
                              <p:par>
                                <p:cTn id="2142" presetID="1" presetClass="entr" presetSubtype="0" fill="hold" grpId="4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4" presetID="1" presetClass="exit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7"/>
                  </p:tgtEl>
                </p:cond>
              </p:nextCondLst>
            </p:seq>
            <p:seq concurrent="1" nextAc="seek">
              <p:cTn id="2146" restart="whenNotActive" fill="hold" evtFilter="cancelBubble" nodeType="interactiveSeq">
                <p:stCondLst>
                  <p:cond evt="onClick" delay="0">
                    <p:tgtEl>
                      <p:spTgt spid="9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47" fill="hold">
                      <p:stCondLst>
                        <p:cond delay="0"/>
                      </p:stCondLst>
                      <p:childTnLst>
                        <p:par>
                          <p:cTn id="2148" fill="hold">
                            <p:stCondLst>
                              <p:cond delay="0"/>
                            </p:stCondLst>
                            <p:childTnLst>
                              <p:par>
                                <p:cTn id="2149" presetID="0" presetClass="path" presetSubtype="0" accel="50000" decel="5000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48148E-6 " pathEditMode="relative" rAng="0" ptsTypes="AA">
                                      <p:cBhvr>
                                        <p:cTn id="2150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5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1.94444E-6 1.48148E-6 " pathEditMode="relative" rAng="0" ptsTypes="AA">
                                      <p:cBhvr>
                                        <p:cTn id="2152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5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1.48148E-6 " pathEditMode="relative" rAng="0" ptsTypes="AA">
                                      <p:cBhvr>
                                        <p:cTn id="2154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5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48148E-6 " pathEditMode="relative" rAng="0" ptsTypes="AA">
                                      <p:cBhvr>
                                        <p:cTn id="2156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5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3.88889E-6 1.48148E-6 " pathEditMode="relative" rAng="0" ptsTypes="AA">
                                      <p:cBhvr>
                                        <p:cTn id="2158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5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0 1.48148E-6 " pathEditMode="relative" rAng="0" ptsTypes="AA">
                                      <p:cBhvr>
                                        <p:cTn id="2160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6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1.48148E-6 " pathEditMode="relative" rAng="0" ptsTypes="AA">
                                      <p:cBhvr>
                                        <p:cTn id="2162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6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48148E-6 " pathEditMode="relative" rAng="0" ptsTypes="AA">
                                      <p:cBhvr>
                                        <p:cTn id="2164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6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1.94444E-6 1.48148E-6 " pathEditMode="relative" rAng="0" ptsTypes="AA">
                                      <p:cBhvr>
                                        <p:cTn id="2166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6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1.48148E-6 " pathEditMode="relative" rAng="0" ptsTypes="AA">
                                      <p:cBhvr>
                                        <p:cTn id="2168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6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48148E-6 " pathEditMode="relative" rAng="0" ptsTypes="AA">
                                      <p:cBhvr>
                                        <p:cTn id="2170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7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1.48148E-6 " pathEditMode="relative" rAng="0" ptsTypes="AA">
                                      <p:cBhvr>
                                        <p:cTn id="2172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7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1.11022E-16 1.48148E-6 " pathEditMode="relative" rAng="0" ptsTypes="AA">
                                      <p:cBhvr>
                                        <p:cTn id="2174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7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1.48148E-6 " pathEditMode="relative" rAng="0" ptsTypes="AA">
                                      <p:cBhvr>
                                        <p:cTn id="2176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7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48148E-6 " pathEditMode="relative" rAng="0" ptsTypes="AA">
                                      <p:cBhvr>
                                        <p:cTn id="2178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7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1.48148E-6 " pathEditMode="relative" rAng="0" ptsTypes="AA">
                                      <p:cBhvr>
                                        <p:cTn id="2180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8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1.48148E-6 " pathEditMode="relative" rAng="0" ptsTypes="AA">
                                      <p:cBhvr>
                                        <p:cTn id="2182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8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48148E-6 " pathEditMode="relative" rAng="0" ptsTypes="AA">
                                      <p:cBhvr>
                                        <p:cTn id="2184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8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1.48148E-6 " pathEditMode="relative" rAng="0" ptsTypes="AA">
                                      <p:cBhvr>
                                        <p:cTn id="2186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8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1.48148E-6 " pathEditMode="relative" rAng="0" ptsTypes="AA">
                                      <p:cBhvr>
                                        <p:cTn id="2188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8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1.48148E-6 " pathEditMode="relative" rAng="0" ptsTypes="AA">
                                      <p:cBhvr>
                                        <p:cTn id="2190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9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48148E-6 " pathEditMode="relative" rAng="0" ptsTypes="AA">
                                      <p:cBhvr>
                                        <p:cTn id="2192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9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1.48148E-6 " pathEditMode="relative" rAng="0" ptsTypes="AA">
                                      <p:cBhvr>
                                        <p:cTn id="2194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9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1.48148E-6 " pathEditMode="relative" rAng="0" ptsTypes="AA">
                                      <p:cBhvr>
                                        <p:cTn id="2196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9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48148E-6 " pathEditMode="relative" rAng="0" ptsTypes="AA">
                                      <p:cBhvr>
                                        <p:cTn id="2198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9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1.48148E-6 " pathEditMode="relative" rAng="0" ptsTypes="AA">
                                      <p:cBhvr>
                                        <p:cTn id="2200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0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1.48148E-6 " pathEditMode="relative" rAng="0" ptsTypes="AA">
                                      <p:cBhvr>
                                        <p:cTn id="2202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0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1.48148E-6 " pathEditMode="relative" rAng="0" ptsTypes="AA">
                                      <p:cBhvr>
                                        <p:cTn id="2204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0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48148E-6 " pathEditMode="relative" rAng="0" ptsTypes="AA">
                                      <p:cBhvr>
                                        <p:cTn id="2206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0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1.48148E-6 " pathEditMode="relative" rAng="0" ptsTypes="AA">
                                      <p:cBhvr>
                                        <p:cTn id="2208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0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44444E-6 1.48148E-6 " pathEditMode="relative" rAng="0" ptsTypes="AA">
                                      <p:cBhvr>
                                        <p:cTn id="2210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1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48148E-6 " pathEditMode="relative" rAng="0" ptsTypes="AA">
                                      <p:cBhvr>
                                        <p:cTn id="2212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13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0 2.22222E-6 " pathEditMode="relative" rAng="0" ptsTypes="AA">
                                      <p:cBhvr>
                                        <p:cTn id="2214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1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0 3.33333E-6 " pathEditMode="relative" rAng="0" ptsTypes="AA">
                                      <p:cBhvr>
                                        <p:cTn id="2216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1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2.22222E-6 " pathEditMode="relative" rAng="0" ptsTypes="AA">
                                      <p:cBhvr>
                                        <p:cTn id="2218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1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3.33333E-6 " pathEditMode="relative" rAng="0" ptsTypes="AA">
                                      <p:cBhvr>
                                        <p:cTn id="2220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2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2.22222E-6 " pathEditMode="relative" rAng="0" ptsTypes="AA">
                                      <p:cBhvr>
                                        <p:cTn id="2222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23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3.33333E-6 " pathEditMode="relative" rAng="0" ptsTypes="AA">
                                      <p:cBhvr>
                                        <p:cTn id="2224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2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2.22222E-6 " pathEditMode="relative" rAng="0" ptsTypes="AA">
                                      <p:cBhvr>
                                        <p:cTn id="2226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2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3.33333E-6 " pathEditMode="relative" rAng="0" ptsTypes="AA">
                                      <p:cBhvr>
                                        <p:cTn id="2228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2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2.22222E-6 " pathEditMode="relative" rAng="0" ptsTypes="AA">
                                      <p:cBhvr>
                                        <p:cTn id="2230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3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3.33333E-6 " pathEditMode="relative" rAng="0" ptsTypes="AA">
                                      <p:cBhvr>
                                        <p:cTn id="2232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33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2.22222E-6 " pathEditMode="relative" rAng="0" ptsTypes="AA">
                                      <p:cBhvr>
                                        <p:cTn id="2234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3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3.33333E-6 " pathEditMode="relative" rAng="0" ptsTypes="AA">
                                      <p:cBhvr>
                                        <p:cTn id="2236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3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2.22222E-6 " pathEditMode="relative" rAng="0" ptsTypes="AA">
                                      <p:cBhvr>
                                        <p:cTn id="2238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3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3.33333E-6 " pathEditMode="relative" rAng="0" ptsTypes="AA">
                                      <p:cBhvr>
                                        <p:cTn id="2240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4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2.22222E-6 " pathEditMode="relative" rAng="0" ptsTypes="AA">
                                      <p:cBhvr>
                                        <p:cTn id="2242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43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3.33333E-6 " pathEditMode="relative" rAng="0" ptsTypes="AA">
                                      <p:cBhvr>
                                        <p:cTn id="2244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4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0 -1.48148E-6 " pathEditMode="relative" rAng="0" ptsTypes="AA">
                                      <p:cBhvr>
                                        <p:cTn id="2246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4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0 1.11111E-6 " pathEditMode="relative" rAng="0" ptsTypes="AA">
                                      <p:cBhvr>
                                        <p:cTn id="2248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4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0 3.7037E-6 " pathEditMode="relative" rAng="0" ptsTypes="AA">
                                      <p:cBhvr>
                                        <p:cTn id="2250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5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0 -3.7037E-6 " pathEditMode="relative" rAng="0" ptsTypes="AA">
                                      <p:cBhvr>
                                        <p:cTn id="2252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5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2.22222E-6 -7.40741E-7 " pathEditMode="relative" rAng="0" ptsTypes="AA">
                                      <p:cBhvr>
                                        <p:cTn id="2254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" y="23"/>
                                    </p:animMotion>
                                  </p:childTnLst>
                                </p:cTn>
                              </p:par>
                              <p:par>
                                <p:cTn id="225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94444E-6 -1.48148E-6 " pathEditMode="relative" rAng="0" ptsTypes="AA">
                                      <p:cBhvr>
                                        <p:cTn id="2256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5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1.11111E-6 " pathEditMode="relative" rAng="0" ptsTypes="AA">
                                      <p:cBhvr>
                                        <p:cTn id="2258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5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3.7037E-6 " pathEditMode="relative" rAng="0" ptsTypes="AA">
                                      <p:cBhvr>
                                        <p:cTn id="2260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6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94444E-6 -3.7037E-6 " pathEditMode="relative" rAng="0" ptsTypes="AA">
                                      <p:cBhvr>
                                        <p:cTn id="2262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6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94444E-6 -1.48148E-6 " pathEditMode="relative" rAng="0" ptsTypes="AA">
                                      <p:cBhvr>
                                        <p:cTn id="2264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6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3.88889E-6 -1.48148E-6 " pathEditMode="relative" rAng="0" ptsTypes="AA">
                                      <p:cBhvr>
                                        <p:cTn id="2266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6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1.11111E-6 " pathEditMode="relative" rAng="0" ptsTypes="AA">
                                      <p:cBhvr>
                                        <p:cTn id="2268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6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3.7037E-6 " pathEditMode="relative" rAng="0" ptsTypes="AA">
                                      <p:cBhvr>
                                        <p:cTn id="2270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7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3.88889E-6 -3.7037E-6 " pathEditMode="relative" rAng="0" ptsTypes="AA">
                                      <p:cBhvr>
                                        <p:cTn id="2272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7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3.88889E-6 -1.48148E-6 " pathEditMode="relative" rAng="0" ptsTypes="AA">
                                      <p:cBhvr>
                                        <p:cTn id="2274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7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4.16667E-6 -1.48148E-6 " pathEditMode="relative" rAng="0" ptsTypes="AA">
                                      <p:cBhvr>
                                        <p:cTn id="2276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7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11111E-6 " pathEditMode="relative" rAng="0" ptsTypes="AA">
                                      <p:cBhvr>
                                        <p:cTn id="2278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7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3.7037E-6 " pathEditMode="relative" rAng="0" ptsTypes="AA">
                                      <p:cBhvr>
                                        <p:cTn id="2280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8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4.16667E-6 -3.7037E-6 " pathEditMode="relative" rAng="0" ptsTypes="AA">
                                      <p:cBhvr>
                                        <p:cTn id="2282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8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4.16667E-6 -1.48148E-6 " pathEditMode="relative" rAng="0" ptsTypes="AA">
                                      <p:cBhvr>
                                        <p:cTn id="2284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8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2.22222E-6 -1.48148E-6 " pathEditMode="relative" rAng="0" ptsTypes="AA">
                                      <p:cBhvr>
                                        <p:cTn id="2286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8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11111E-6 " pathEditMode="relative" rAng="0" ptsTypes="AA">
                                      <p:cBhvr>
                                        <p:cTn id="2288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8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3.7037E-6 " pathEditMode="relative" rAng="0" ptsTypes="AA">
                                      <p:cBhvr>
                                        <p:cTn id="2290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9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2.22222E-6 -3.7037E-6 " pathEditMode="relative" rAng="0" ptsTypes="AA">
                                      <p:cBhvr>
                                        <p:cTn id="2292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9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2.22222E-6 -1.48148E-6 " pathEditMode="relative" rAng="0" ptsTypes="AA">
                                      <p:cBhvr>
                                        <p:cTn id="2294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9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-2.77778E-7 -1.48148E-6 " pathEditMode="relative" rAng="0" ptsTypes="AA">
                                      <p:cBhvr>
                                        <p:cTn id="2296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9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1.11111E-6 " pathEditMode="relative" rAng="0" ptsTypes="AA">
                                      <p:cBhvr>
                                        <p:cTn id="2298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9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3.7037E-6 " pathEditMode="relative" rAng="0" ptsTypes="AA">
                                      <p:cBhvr>
                                        <p:cTn id="2300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0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-2.77778E-7 -3.7037E-6 " pathEditMode="relative" rAng="0" ptsTypes="AA">
                                      <p:cBhvr>
                                        <p:cTn id="2302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0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-2.77778E-7 -1.48148E-6 " pathEditMode="relative" rAng="0" ptsTypes="AA">
                                      <p:cBhvr>
                                        <p:cTn id="2304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0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66667E-6 -1.48148E-6 " pathEditMode="relative" rAng="0" ptsTypes="AA">
                                      <p:cBhvr>
                                        <p:cTn id="2306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0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1.11111E-6 " pathEditMode="relative" rAng="0" ptsTypes="AA">
                                      <p:cBhvr>
                                        <p:cTn id="2308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0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3.7037E-6 " pathEditMode="relative" rAng="0" ptsTypes="AA">
                                      <p:cBhvr>
                                        <p:cTn id="2310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1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66667E-6 -3.7037E-6 " pathEditMode="relative" rAng="0" ptsTypes="AA">
                                      <p:cBhvr>
                                        <p:cTn id="2312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66667E-6 -1.48148E-6 " pathEditMode="relative" rAng="0" ptsTypes="AA">
                                      <p:cBhvr>
                                        <p:cTn id="2314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1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3.61111E-6 -1.48148E-6 " pathEditMode="relative" rAng="0" ptsTypes="AA">
                                      <p:cBhvr>
                                        <p:cTn id="2316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1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1.11111E-6 " pathEditMode="relative" rAng="0" ptsTypes="AA">
                                      <p:cBhvr>
                                        <p:cTn id="2318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1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3.7037E-6 " pathEditMode="relative" rAng="0" ptsTypes="AA">
                                      <p:cBhvr>
                                        <p:cTn id="2320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2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3.61111E-6 -3.7037E-6 " pathEditMode="relative" rAng="0" ptsTypes="AA">
                                      <p:cBhvr>
                                        <p:cTn id="2322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1.66667E-6 -7.40741E-7 " pathEditMode="relative" rAng="0" ptsTypes="AA">
                                      <p:cBhvr>
                                        <p:cTn id="2324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" y="23"/>
                                    </p:animMotion>
                                  </p:childTnLst>
                                </p:cTn>
                              </p:par>
                              <p:par>
                                <p:cTn id="2325" presetID="1" presetClass="entr" presetSubtype="0" fill="hold" grpId="3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7" presetID="1" presetClass="exit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0"/>
                  </p:tgtEl>
                </p:cond>
              </p:nextCondLst>
            </p:seq>
            <p:seq concurrent="1" nextAc="seek">
              <p:cTn id="2329" restart="whenNotActive" fill="hold" evtFilter="cancelBubble" nodeType="interactiveSeq">
                <p:stCondLst>
                  <p:cond evt="onClick" delay="0">
                    <p:tgtEl>
                      <p:spTgt spid="10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30" fill="hold">
                      <p:stCondLst>
                        <p:cond delay="0"/>
                      </p:stCondLst>
                      <p:childTnLst>
                        <p:par>
                          <p:cTn id="2331" fill="hold">
                            <p:stCondLst>
                              <p:cond delay="0"/>
                            </p:stCondLst>
                            <p:childTnLst>
                              <p:par>
                                <p:cTn id="2332" presetID="0" presetClass="path" presetSubtype="0" accel="50000" decel="5000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33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3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1.48148E-6 " pathEditMode="relative" rAng="0" ptsTypes="AA">
                                      <p:cBhvr>
                                        <p:cTn id="2335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3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1.48148E-6 " pathEditMode="relative" rAng="0" ptsTypes="AA">
                                      <p:cBhvr>
                                        <p:cTn id="2337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3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39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4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09 0.00092 L -0.15729 1.48148E-6 " pathEditMode="relative" rAng="0" ptsTypes="AA">
                                      <p:cBhvr>
                                        <p:cTn id="2341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4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43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4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45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4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47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4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49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5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51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5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53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5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55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5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57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5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59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6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61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6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63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6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65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6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67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6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69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7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71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7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73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7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75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7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77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7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1.48148E-6 " pathEditMode="relative" rAng="0" ptsTypes="AA">
                                      <p:cBhvr>
                                        <p:cTn id="2379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8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81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8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83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8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85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8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87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8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89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9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91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9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93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9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95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96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2.22222E-6 " pathEditMode="relative" rAng="0" ptsTypes="AA">
                                      <p:cBhvr>
                                        <p:cTn id="2397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9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3.33333E-6 " pathEditMode="relative" rAng="0" ptsTypes="AA">
                                      <p:cBhvr>
                                        <p:cTn id="2399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0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2.22222E-6 " pathEditMode="relative" rAng="0" ptsTypes="AA">
                                      <p:cBhvr>
                                        <p:cTn id="2401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0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33333E-6 " pathEditMode="relative" rAng="0" ptsTypes="AA">
                                      <p:cBhvr>
                                        <p:cTn id="2403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0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2.22222E-6 " pathEditMode="relative" rAng="0" ptsTypes="AA">
                                      <p:cBhvr>
                                        <p:cTn id="2405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06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33333E-6 " pathEditMode="relative" rAng="0" ptsTypes="AA">
                                      <p:cBhvr>
                                        <p:cTn id="2407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0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2.22222E-6 " pathEditMode="relative" rAng="0" ptsTypes="AA">
                                      <p:cBhvr>
                                        <p:cTn id="2409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1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3.33333E-6 " pathEditMode="relative" rAng="0" ptsTypes="AA">
                                      <p:cBhvr>
                                        <p:cTn id="2411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1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2.22222E-6 " pathEditMode="relative" rAng="0" ptsTypes="AA">
                                      <p:cBhvr>
                                        <p:cTn id="2413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1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3.33333E-6 " pathEditMode="relative" rAng="0" ptsTypes="AA">
                                      <p:cBhvr>
                                        <p:cTn id="2415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16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2.22222E-6 " pathEditMode="relative" rAng="0" ptsTypes="AA">
                                      <p:cBhvr>
                                        <p:cTn id="2417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1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3.33333E-6 " pathEditMode="relative" rAng="0" ptsTypes="AA">
                                      <p:cBhvr>
                                        <p:cTn id="2419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2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2.22222E-6 " pathEditMode="relative" rAng="0" ptsTypes="AA">
                                      <p:cBhvr>
                                        <p:cTn id="2421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2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33333E-6 " pathEditMode="relative" rAng="0" ptsTypes="AA">
                                      <p:cBhvr>
                                        <p:cTn id="2423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2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2.22222E-6 " pathEditMode="relative" rAng="0" ptsTypes="AA">
                                      <p:cBhvr>
                                        <p:cTn id="2425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26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33333E-6 " pathEditMode="relative" rAng="0" ptsTypes="AA">
                                      <p:cBhvr>
                                        <p:cTn id="2427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2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3 L -0.15729 -1.48148E-6 " pathEditMode="relative" rAng="0" ptsTypes="AA">
                                      <p:cBhvr>
                                        <p:cTn id="2429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3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1.11111E-6 " pathEditMode="relative" rAng="0" ptsTypes="AA">
                                      <p:cBhvr>
                                        <p:cTn id="2431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3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3.7037E-6 " pathEditMode="relative" rAng="0" ptsTypes="AA">
                                      <p:cBhvr>
                                        <p:cTn id="2433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3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3 L -0.15729 -3.7037E-6 " pathEditMode="relative" rAng="0" ptsTypes="AA">
                                      <p:cBhvr>
                                        <p:cTn id="2435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3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3 L -0.15729 -7.40741E-7 " pathEditMode="relative" rAng="0" ptsTypes="AA">
                                      <p:cBhvr>
                                        <p:cTn id="2437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" y="-46"/>
                                    </p:animMotion>
                                  </p:childTnLst>
                                </p:cTn>
                              </p:par>
                              <p:par>
                                <p:cTn id="243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39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4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11111E-6 " pathEditMode="relative" rAng="0" ptsTypes="AA">
                                      <p:cBhvr>
                                        <p:cTn id="2441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4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7037E-6 " pathEditMode="relative" rAng="0" ptsTypes="AA">
                                      <p:cBhvr>
                                        <p:cTn id="2443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4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3.7037E-6 " pathEditMode="relative" rAng="0" ptsTypes="AA">
                                      <p:cBhvr>
                                        <p:cTn id="2445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4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47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4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49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5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11111E-6 " pathEditMode="relative" rAng="0" ptsTypes="AA">
                                      <p:cBhvr>
                                        <p:cTn id="2451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5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7037E-6 " pathEditMode="relative" rAng="0" ptsTypes="AA">
                                      <p:cBhvr>
                                        <p:cTn id="2453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5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3.7037E-6 " pathEditMode="relative" rAng="0" ptsTypes="AA">
                                      <p:cBhvr>
                                        <p:cTn id="2455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5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57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5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1 -1.48148E-6 " pathEditMode="relative" rAng="0" ptsTypes="AA">
                                      <p:cBhvr>
                                        <p:cTn id="2459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6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11111E-6 " pathEditMode="relative" rAng="0" ptsTypes="AA">
                                      <p:cBhvr>
                                        <p:cTn id="2461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6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3.7037E-6 " pathEditMode="relative" rAng="0" ptsTypes="AA">
                                      <p:cBhvr>
                                        <p:cTn id="2463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6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1 -3.7037E-6 " pathEditMode="relative" rAng="0" ptsTypes="AA">
                                      <p:cBhvr>
                                        <p:cTn id="2465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6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1 -1.48148E-6 " pathEditMode="relative" rAng="0" ptsTypes="AA">
                                      <p:cBhvr>
                                        <p:cTn id="2467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6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1.48148E-6 " pathEditMode="relative" rAng="0" ptsTypes="AA">
                                      <p:cBhvr>
                                        <p:cTn id="2469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7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11111E-6 " pathEditMode="relative" rAng="0" ptsTypes="AA">
                                      <p:cBhvr>
                                        <p:cTn id="2471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7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3.7037E-6 " pathEditMode="relative" rAng="0" ptsTypes="AA">
                                      <p:cBhvr>
                                        <p:cTn id="2473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7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3.7037E-6 " pathEditMode="relative" rAng="0" ptsTypes="AA">
                                      <p:cBhvr>
                                        <p:cTn id="2475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7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1.48148E-6 " pathEditMode="relative" rAng="0" ptsTypes="AA">
                                      <p:cBhvr>
                                        <p:cTn id="2477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7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1.48148E-6 " pathEditMode="relative" rAng="0" ptsTypes="AA">
                                      <p:cBhvr>
                                        <p:cTn id="2479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8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11111E-6 " pathEditMode="relative" rAng="0" ptsTypes="AA">
                                      <p:cBhvr>
                                        <p:cTn id="2481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8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3.7037E-6 " pathEditMode="relative" rAng="0" ptsTypes="AA">
                                      <p:cBhvr>
                                        <p:cTn id="2483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8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3.7037E-6 " pathEditMode="relative" rAng="0" ptsTypes="AA">
                                      <p:cBhvr>
                                        <p:cTn id="2485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8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1.48148E-6 " pathEditMode="relative" rAng="0" ptsTypes="AA">
                                      <p:cBhvr>
                                        <p:cTn id="2487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8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89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9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11111E-6 " pathEditMode="relative" rAng="0" ptsTypes="AA">
                                      <p:cBhvr>
                                        <p:cTn id="2491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9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7037E-6 " pathEditMode="relative" rAng="0" ptsTypes="AA">
                                      <p:cBhvr>
                                        <p:cTn id="2493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9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3.7037E-6 " pathEditMode="relative" rAng="0" ptsTypes="AA">
                                      <p:cBhvr>
                                        <p:cTn id="2495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9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97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9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99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50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11111E-6 " pathEditMode="relative" rAng="0" ptsTypes="AA">
                                      <p:cBhvr>
                                        <p:cTn id="2501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50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7037E-6 " pathEditMode="relative" rAng="0" ptsTypes="AA">
                                      <p:cBhvr>
                                        <p:cTn id="2503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50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3.7037E-6 " pathEditMode="relative" rAng="0" ptsTypes="AA">
                                      <p:cBhvr>
                                        <p:cTn id="2505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50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7.40741E-7 " pathEditMode="relative" rAng="0" ptsTypes="AA">
                                      <p:cBhvr>
                                        <p:cTn id="2507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" y="-46"/>
                                    </p:animMotion>
                                  </p:childTnLst>
                                </p:cTn>
                              </p:par>
                              <p:par>
                                <p:cTn id="2508" presetID="1" presetClass="entr" presetSubtype="0" fill="hold" grpId="3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0" presetID="1" presetClass="exit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10"/>
                  </p:tgtEl>
                </p:cond>
              </p:nextCondLst>
            </p:seq>
            <p:seq concurrent="1" nextAc="seek">
              <p:cTn id="2512" restart="whenNotActive" fill="hold" evtFilter="cancelBubble" nodeType="interactiveSeq">
                <p:stCondLst>
                  <p:cond evt="onClick" delay="0">
                    <p:tgtEl>
                      <p:spTgt spid="10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13" fill="hold">
                      <p:stCondLst>
                        <p:cond delay="0"/>
                      </p:stCondLst>
                      <p:childTnLst>
                        <p:par>
                          <p:cTn id="2514" fill="hold">
                            <p:stCondLst>
                              <p:cond delay="0"/>
                            </p:stCondLst>
                            <p:childTnLst>
                              <p:par>
                                <p:cTn id="2515" presetID="0" presetClass="path" presetSubtype="0" accel="50000" decel="5000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16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1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18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1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20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2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22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2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6 -0.00509 L -0.31441 1.48148E-6 " pathEditMode="relative" rAng="0" ptsTypes="AA">
                                      <p:cBhvr>
                                        <p:cTn id="2524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2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26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2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28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2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30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3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32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3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34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3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36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3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1.48148E-6 " pathEditMode="relative" rAng="0" ptsTypes="AA">
                                      <p:cBhvr>
                                        <p:cTn id="2538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3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1.48148E-6 " pathEditMode="relative" rAng="0" ptsTypes="AA">
                                      <p:cBhvr>
                                        <p:cTn id="2540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4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42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4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44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4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46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4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48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4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50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5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1.48148E-6 " pathEditMode="relative" rAng="0" ptsTypes="AA">
                                      <p:cBhvr>
                                        <p:cTn id="2552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5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54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5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56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5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58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5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60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6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62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6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64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6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1.48148E-6 " pathEditMode="relative" rAng="0" ptsTypes="AA">
                                      <p:cBhvr>
                                        <p:cTn id="2566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6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68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6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70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7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72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7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74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7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76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7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78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79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2.22222E-6 " pathEditMode="relative" rAng="0" ptsTypes="AA">
                                      <p:cBhvr>
                                        <p:cTn id="2580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8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1 L -0.31441 3.33333E-6 " pathEditMode="relative" rAng="0" ptsTypes="AA">
                                      <p:cBhvr>
                                        <p:cTn id="2582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8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2.22222E-6 " pathEditMode="relative" rAng="0" ptsTypes="AA">
                                      <p:cBhvr>
                                        <p:cTn id="2584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8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1 L -0.31441 3.33333E-6 " pathEditMode="relative" rAng="0" ptsTypes="AA">
                                      <p:cBhvr>
                                        <p:cTn id="2586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8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2.22222E-6 " pathEditMode="relative" rAng="0" ptsTypes="AA">
                                      <p:cBhvr>
                                        <p:cTn id="2588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89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33333E-6 " pathEditMode="relative" rAng="0" ptsTypes="AA">
                                      <p:cBhvr>
                                        <p:cTn id="2590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9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2.22222E-6 " pathEditMode="relative" rAng="0" ptsTypes="AA">
                                      <p:cBhvr>
                                        <p:cTn id="2592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9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3 3.33333E-6 " pathEditMode="relative" rAng="0" ptsTypes="AA">
                                      <p:cBhvr>
                                        <p:cTn id="2594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9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2.22222E-6 " pathEditMode="relative" rAng="0" ptsTypes="AA">
                                      <p:cBhvr>
                                        <p:cTn id="2596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9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3 3.33333E-6 " pathEditMode="relative" rAng="0" ptsTypes="AA">
                                      <p:cBhvr>
                                        <p:cTn id="2598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99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2.22222E-6 " pathEditMode="relative" rAng="0" ptsTypes="AA">
                                      <p:cBhvr>
                                        <p:cTn id="2600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0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4 3.33333E-6 " pathEditMode="relative" rAng="0" ptsTypes="AA">
                                      <p:cBhvr>
                                        <p:cTn id="2602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0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2.22222E-6 " pathEditMode="relative" rAng="0" ptsTypes="AA">
                                      <p:cBhvr>
                                        <p:cTn id="2604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0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33333E-6 " pathEditMode="relative" rAng="0" ptsTypes="AA">
                                      <p:cBhvr>
                                        <p:cTn id="2606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0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2.22222E-6 " pathEditMode="relative" rAng="0" ptsTypes="AA">
                                      <p:cBhvr>
                                        <p:cTn id="2608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09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33333E-6 " pathEditMode="relative" rAng="0" ptsTypes="AA">
                                      <p:cBhvr>
                                        <p:cTn id="2610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1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1.48148E-6 " pathEditMode="relative" rAng="0" ptsTypes="AA">
                                      <p:cBhvr>
                                        <p:cTn id="2612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1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11111E-6 " pathEditMode="relative" rAng="0" ptsTypes="AA">
                                      <p:cBhvr>
                                        <p:cTn id="2614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1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1 L -0.31441 3.7037E-6 " pathEditMode="relative" rAng="0" ptsTypes="AA">
                                      <p:cBhvr>
                                        <p:cTn id="2616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1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3.7037E-6 " pathEditMode="relative" rAng="0" ptsTypes="AA">
                                      <p:cBhvr>
                                        <p:cTn id="2618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7.40741E-7 " pathEditMode="relative" rAng="0" ptsTypes="AA">
                                      <p:cBhvr>
                                        <p:cTn id="2620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" y="255"/>
                                    </p:animMotion>
                                  </p:childTnLst>
                                </p:cTn>
                              </p:par>
                              <p:par>
                                <p:cTn id="262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1.48148E-6 " pathEditMode="relative" rAng="0" ptsTypes="AA">
                                      <p:cBhvr>
                                        <p:cTn id="2622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2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11111E-6 " pathEditMode="relative" rAng="0" ptsTypes="AA">
                                      <p:cBhvr>
                                        <p:cTn id="2624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2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1 L -0.31441 3.7037E-6 " pathEditMode="relative" rAng="0" ptsTypes="AA">
                                      <p:cBhvr>
                                        <p:cTn id="2626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2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3.7037E-6 " pathEditMode="relative" rAng="0" ptsTypes="AA">
                                      <p:cBhvr>
                                        <p:cTn id="2628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1.48148E-6 " pathEditMode="relative" rAng="0" ptsTypes="AA">
                                      <p:cBhvr>
                                        <p:cTn id="2630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3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1.48148E-6 " pathEditMode="relative" rAng="0" ptsTypes="AA">
                                      <p:cBhvr>
                                        <p:cTn id="2632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3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11111E-6 " pathEditMode="relative" rAng="0" ptsTypes="AA">
                                      <p:cBhvr>
                                        <p:cTn id="2634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3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7037E-6 " pathEditMode="relative" rAng="0" ptsTypes="AA">
                                      <p:cBhvr>
                                        <p:cTn id="2636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3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3.7037E-6 " pathEditMode="relative" rAng="0" ptsTypes="AA">
                                      <p:cBhvr>
                                        <p:cTn id="2638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1.48148E-6 " pathEditMode="relative" rAng="0" ptsTypes="AA">
                                      <p:cBhvr>
                                        <p:cTn id="2640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4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1.48148E-6 " pathEditMode="relative" rAng="0" ptsTypes="AA">
                                      <p:cBhvr>
                                        <p:cTn id="2642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4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11111E-6 " pathEditMode="relative" rAng="0" ptsTypes="AA">
                                      <p:cBhvr>
                                        <p:cTn id="2644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4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3 3.7037E-6 " pathEditMode="relative" rAng="0" ptsTypes="AA">
                                      <p:cBhvr>
                                        <p:cTn id="2646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4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3.7037E-6 " pathEditMode="relative" rAng="0" ptsTypes="AA">
                                      <p:cBhvr>
                                        <p:cTn id="2648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1.48148E-6 " pathEditMode="relative" rAng="0" ptsTypes="AA">
                                      <p:cBhvr>
                                        <p:cTn id="2650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5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1.48148E-6 " pathEditMode="relative" rAng="0" ptsTypes="AA">
                                      <p:cBhvr>
                                        <p:cTn id="2652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5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11111E-6 " pathEditMode="relative" rAng="0" ptsTypes="AA">
                                      <p:cBhvr>
                                        <p:cTn id="2654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5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3 3.7037E-6 " pathEditMode="relative" rAng="0" ptsTypes="AA">
                                      <p:cBhvr>
                                        <p:cTn id="2656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5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3.7037E-6 " pathEditMode="relative" rAng="0" ptsTypes="AA">
                                      <p:cBhvr>
                                        <p:cTn id="2658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5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1.48148E-6 " pathEditMode="relative" rAng="0" ptsTypes="AA">
                                      <p:cBhvr>
                                        <p:cTn id="2660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6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-1.48148E-6 " pathEditMode="relative" rAng="0" ptsTypes="AA">
                                      <p:cBhvr>
                                        <p:cTn id="2662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6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1.11111E-6 " pathEditMode="relative" rAng="0" ptsTypes="AA">
                                      <p:cBhvr>
                                        <p:cTn id="2664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6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4 3.7037E-6 " pathEditMode="relative" rAng="0" ptsTypes="AA">
                                      <p:cBhvr>
                                        <p:cTn id="2666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6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-3.7037E-6 " pathEditMode="relative" rAng="0" ptsTypes="AA">
                                      <p:cBhvr>
                                        <p:cTn id="2668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6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-1.48148E-6 " pathEditMode="relative" rAng="0" ptsTypes="AA">
                                      <p:cBhvr>
                                        <p:cTn id="2670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7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1.48148E-6 " pathEditMode="relative" rAng="0" ptsTypes="AA">
                                      <p:cBhvr>
                                        <p:cTn id="2672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7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11111E-6 " pathEditMode="relative" rAng="0" ptsTypes="AA">
                                      <p:cBhvr>
                                        <p:cTn id="2674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7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7037E-6 " pathEditMode="relative" rAng="0" ptsTypes="AA">
                                      <p:cBhvr>
                                        <p:cTn id="2676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7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3.7037E-6 " pathEditMode="relative" rAng="0" ptsTypes="AA">
                                      <p:cBhvr>
                                        <p:cTn id="2678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7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1.48148E-6 " pathEditMode="relative" rAng="0" ptsTypes="AA">
                                      <p:cBhvr>
                                        <p:cTn id="2680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8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1.48148E-6 " pathEditMode="relative" rAng="0" ptsTypes="AA">
                                      <p:cBhvr>
                                        <p:cTn id="2682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8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11111E-6 " pathEditMode="relative" rAng="0" ptsTypes="AA">
                                      <p:cBhvr>
                                        <p:cTn id="2684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8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7037E-6 " pathEditMode="relative" rAng="0" ptsTypes="AA">
                                      <p:cBhvr>
                                        <p:cTn id="2686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8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3.7037E-6 " pathEditMode="relative" rAng="0" ptsTypes="AA">
                                      <p:cBhvr>
                                        <p:cTn id="2688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8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7.40741E-7 " pathEditMode="relative" rAng="0" ptsTypes="AA">
                                      <p:cBhvr>
                                        <p:cTn id="2690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" y="255"/>
                                    </p:animMotion>
                                  </p:childTnLst>
                                </p:cTn>
                              </p:par>
                              <p:par>
                                <p:cTn id="2691" presetID="1" presetClass="entr" presetSubtype="0" fill="hold" grpId="3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3" presetID="1" presetClass="exit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4"/>
                  </p:tgtEl>
                </p:cond>
              </p:nextCondLst>
            </p:seq>
            <p:seq concurrent="1" nextAc="seek">
              <p:cTn id="2695" restart="whenNotActive" fill="hold" evtFilter="cancelBubble" nodeType="interactiveSeq">
                <p:stCondLst>
                  <p:cond evt="onClick" delay="0">
                    <p:tgtEl>
                      <p:spTgt spid="10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96" fill="hold">
                      <p:stCondLst>
                        <p:cond delay="0"/>
                      </p:stCondLst>
                      <p:childTnLst>
                        <p:par>
                          <p:cTn id="2697" fill="hold">
                            <p:stCondLst>
                              <p:cond delay="0"/>
                            </p:stCondLst>
                            <p:childTnLst>
                              <p:par>
                                <p:cTn id="2698" presetID="0" presetClass="path" presetSubtype="0" accel="50000" decel="5000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699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0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01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0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03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0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1.48148E-6 " pathEditMode="relative" rAng="0" ptsTypes="AA">
                                      <p:cBhvr>
                                        <p:cTn id="2705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0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07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0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09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1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11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1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13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1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15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1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17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1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1.48148E-6 " pathEditMode="relative" rAng="0" ptsTypes="AA">
                                      <p:cBhvr>
                                        <p:cTn id="2719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2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21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2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23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2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25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2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27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2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29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3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31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3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33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3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1.48148E-6 " pathEditMode="relative" rAng="0" ptsTypes="AA">
                                      <p:cBhvr>
                                        <p:cTn id="2735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3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37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3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39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4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41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4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43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4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45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4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47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4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1.48148E-6 " pathEditMode="relative" rAng="0" ptsTypes="AA">
                                      <p:cBhvr>
                                        <p:cTn id="2749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5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51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5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53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5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55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5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57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5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59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6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1.48148E-6 " pathEditMode="relative" rAng="0" ptsTypes="AA">
                                      <p:cBhvr>
                                        <p:cTn id="2761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62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2.22222E-6 " pathEditMode="relative" rAng="0" ptsTypes="AA">
                                      <p:cBhvr>
                                        <p:cTn id="2763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6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3.33333E-6 " pathEditMode="relative" rAng="0" ptsTypes="AA">
                                      <p:cBhvr>
                                        <p:cTn id="2765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6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2.22222E-6 " pathEditMode="relative" rAng="0" ptsTypes="AA">
                                      <p:cBhvr>
                                        <p:cTn id="2767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6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33333E-6 " pathEditMode="relative" rAng="0" ptsTypes="AA">
                                      <p:cBhvr>
                                        <p:cTn id="2769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7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2.22222E-6 " pathEditMode="relative" rAng="0" ptsTypes="AA">
                                      <p:cBhvr>
                                        <p:cTn id="2771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72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3.33333E-6 " pathEditMode="relative" rAng="0" ptsTypes="AA">
                                      <p:cBhvr>
                                        <p:cTn id="2773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7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2.22222E-6 " pathEditMode="relative" rAng="0" ptsTypes="AA">
                                      <p:cBhvr>
                                        <p:cTn id="2775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7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3.33333E-6 " pathEditMode="relative" rAng="0" ptsTypes="AA">
                                      <p:cBhvr>
                                        <p:cTn id="2777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7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2.22222E-6 " pathEditMode="relative" rAng="0" ptsTypes="AA">
                                      <p:cBhvr>
                                        <p:cTn id="2779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8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3.33333E-6 " pathEditMode="relative" rAng="0" ptsTypes="AA">
                                      <p:cBhvr>
                                        <p:cTn id="2781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82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2.22222E-6 " pathEditMode="relative" rAng="0" ptsTypes="AA">
                                      <p:cBhvr>
                                        <p:cTn id="2783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8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3.33333E-6 " pathEditMode="relative" rAng="0" ptsTypes="AA">
                                      <p:cBhvr>
                                        <p:cTn id="2785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8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2.22222E-6 " pathEditMode="relative" rAng="0" ptsTypes="AA">
                                      <p:cBhvr>
                                        <p:cTn id="2787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8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33333E-6 " pathEditMode="relative" rAng="0" ptsTypes="AA">
                                      <p:cBhvr>
                                        <p:cTn id="2789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9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2.22222E-6 " pathEditMode="relative" rAng="0" ptsTypes="AA">
                                      <p:cBhvr>
                                        <p:cTn id="2791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92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33333E-6 " pathEditMode="relative" rAng="0" ptsTypes="AA">
                                      <p:cBhvr>
                                        <p:cTn id="2793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9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5 -1.48148E-6 " pathEditMode="relative" rAng="0" ptsTypes="AA">
                                      <p:cBhvr>
                                        <p:cTn id="2795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9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1.11111E-6 " pathEditMode="relative" rAng="0" ptsTypes="AA">
                                      <p:cBhvr>
                                        <p:cTn id="2797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9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3.7037E-6 " pathEditMode="relative" rAng="0" ptsTypes="AA">
                                      <p:cBhvr>
                                        <p:cTn id="2799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0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5 -3.7037E-6 " pathEditMode="relative" rAng="0" ptsTypes="AA">
                                      <p:cBhvr>
                                        <p:cTn id="2801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0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7.40741E-7 " pathEditMode="relative" rAng="0" ptsTypes="AA">
                                      <p:cBhvr>
                                        <p:cTn id="2803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" y="-116"/>
                                    </p:animMotion>
                                  </p:childTnLst>
                                </p:cTn>
                              </p:par>
                              <p:par>
                                <p:cTn id="280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1.48148E-6 " pathEditMode="relative" rAng="0" ptsTypes="AA">
                                      <p:cBhvr>
                                        <p:cTn id="2805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0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11111E-6 " pathEditMode="relative" rAng="0" ptsTypes="AA">
                                      <p:cBhvr>
                                        <p:cTn id="2807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0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7037E-6 " pathEditMode="relative" rAng="0" ptsTypes="AA">
                                      <p:cBhvr>
                                        <p:cTn id="2809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1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3.7037E-6 " pathEditMode="relative" rAng="0" ptsTypes="AA">
                                      <p:cBhvr>
                                        <p:cTn id="2811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1.48148E-6 " pathEditMode="relative" rAng="0" ptsTypes="AA">
                                      <p:cBhvr>
                                        <p:cTn id="2813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1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1.48148E-6 " pathEditMode="relative" rAng="0" ptsTypes="AA">
                                      <p:cBhvr>
                                        <p:cTn id="2815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1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11111E-6 " pathEditMode="relative" rAng="0" ptsTypes="AA">
                                      <p:cBhvr>
                                        <p:cTn id="2817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1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3.7037E-6 " pathEditMode="relative" rAng="0" ptsTypes="AA">
                                      <p:cBhvr>
                                        <p:cTn id="2819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2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3.7037E-6 " pathEditMode="relative" rAng="0" ptsTypes="AA">
                                      <p:cBhvr>
                                        <p:cTn id="2821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1.48148E-6 " pathEditMode="relative" rAng="0" ptsTypes="AA">
                                      <p:cBhvr>
                                        <p:cTn id="2823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2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2 -1.48148E-6 " pathEditMode="relative" rAng="0" ptsTypes="AA">
                                      <p:cBhvr>
                                        <p:cTn id="2825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2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1.11111E-6 " pathEditMode="relative" rAng="0" ptsTypes="AA">
                                      <p:cBhvr>
                                        <p:cTn id="2827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2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3.7037E-6 " pathEditMode="relative" rAng="0" ptsTypes="AA">
                                      <p:cBhvr>
                                        <p:cTn id="2829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3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2 -3.7037E-6 " pathEditMode="relative" rAng="0" ptsTypes="AA">
                                      <p:cBhvr>
                                        <p:cTn id="2831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3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2 -1.48148E-6 " pathEditMode="relative" rAng="0" ptsTypes="AA">
                                      <p:cBhvr>
                                        <p:cTn id="2833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3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1.48148E-6 " pathEditMode="relative" rAng="0" ptsTypes="AA">
                                      <p:cBhvr>
                                        <p:cTn id="2835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3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11111E-6 " pathEditMode="relative" rAng="0" ptsTypes="AA">
                                      <p:cBhvr>
                                        <p:cTn id="2837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3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3.7037E-6 " pathEditMode="relative" rAng="0" ptsTypes="AA">
                                      <p:cBhvr>
                                        <p:cTn id="2839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4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3.7037E-6 " pathEditMode="relative" rAng="0" ptsTypes="AA">
                                      <p:cBhvr>
                                        <p:cTn id="2841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4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1.48148E-6 " pathEditMode="relative" rAng="0" ptsTypes="AA">
                                      <p:cBhvr>
                                        <p:cTn id="2843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4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5 -1.48148E-6 " pathEditMode="relative" rAng="0" ptsTypes="AA">
                                      <p:cBhvr>
                                        <p:cTn id="2845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4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1.11111E-6 " pathEditMode="relative" rAng="0" ptsTypes="AA">
                                      <p:cBhvr>
                                        <p:cTn id="2847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4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3.7037E-6 " pathEditMode="relative" rAng="0" ptsTypes="AA">
                                      <p:cBhvr>
                                        <p:cTn id="2849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5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5 -3.7037E-6 " pathEditMode="relative" rAng="0" ptsTypes="AA">
                                      <p:cBhvr>
                                        <p:cTn id="2851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5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5 -1.48148E-6 " pathEditMode="relative" rAng="0" ptsTypes="AA">
                                      <p:cBhvr>
                                        <p:cTn id="2853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5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1.48148E-6 " pathEditMode="relative" rAng="0" ptsTypes="AA">
                                      <p:cBhvr>
                                        <p:cTn id="2855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5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11111E-6 " pathEditMode="relative" rAng="0" ptsTypes="AA">
                                      <p:cBhvr>
                                        <p:cTn id="2857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5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7037E-6 " pathEditMode="relative" rAng="0" ptsTypes="AA">
                                      <p:cBhvr>
                                        <p:cTn id="2859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6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3.7037E-6 " pathEditMode="relative" rAng="0" ptsTypes="AA">
                                      <p:cBhvr>
                                        <p:cTn id="2861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6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1.48148E-6 " pathEditMode="relative" rAng="0" ptsTypes="AA">
                                      <p:cBhvr>
                                        <p:cTn id="2863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6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1.48148E-6 " pathEditMode="relative" rAng="0" ptsTypes="AA">
                                      <p:cBhvr>
                                        <p:cTn id="2865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6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11111E-6 " pathEditMode="relative" rAng="0" ptsTypes="AA">
                                      <p:cBhvr>
                                        <p:cTn id="2867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6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7037E-6 " pathEditMode="relative" rAng="0" ptsTypes="AA">
                                      <p:cBhvr>
                                        <p:cTn id="2869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7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3.7037E-6 " pathEditMode="relative" rAng="0" ptsTypes="AA">
                                      <p:cBhvr>
                                        <p:cTn id="2871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7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2 L -0.47135 -7.40741E-7 " pathEditMode="relative" rAng="0" ptsTypes="AA">
                                      <p:cBhvr>
                                        <p:cTn id="2873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" y="-116"/>
                                    </p:animMotion>
                                  </p:childTnLst>
                                </p:cTn>
                              </p:par>
                              <p:par>
                                <p:cTn id="2874" presetID="1" presetClass="entr" presetSubtype="0" fill="hold" grpId="4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6" presetID="1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8"/>
                  </p:tgtEl>
                </p:cond>
              </p:nextCondLst>
            </p:seq>
            <p:seq concurrent="1" nextAc="seek">
              <p:cTn id="2878" restart="whenNotActive" fill="hold" evtFilter="cancelBubble" nodeType="interactiveSeq">
                <p:stCondLst>
                  <p:cond evt="onClick" delay="0">
                    <p:tgtEl>
                      <p:spTgt spid="10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79" fill="hold">
                      <p:stCondLst>
                        <p:cond delay="0"/>
                      </p:stCondLst>
                      <p:childTnLst>
                        <p:par>
                          <p:cTn id="2880" fill="hold">
                            <p:stCondLst>
                              <p:cond delay="0"/>
                            </p:stCondLst>
                            <p:childTnLst>
                              <p:par>
                                <p:cTn id="2881" presetID="0" presetClass="path" presetSubtype="0" accel="50000" decel="5000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882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8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4 1.48148E-6 " pathEditMode="relative" rAng="0" ptsTypes="AA">
                                      <p:cBhvr>
                                        <p:cTn id="2884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8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886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8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888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8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890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9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892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9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894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9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896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9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898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9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00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0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902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0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04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0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06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0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08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0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910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1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12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1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14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1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16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1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18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1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1.48148E-6 " pathEditMode="relative" rAng="0" ptsTypes="AA">
                                      <p:cBhvr>
                                        <p:cTn id="2920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2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22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2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24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2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1.48148E-6 " pathEditMode="relative" rAng="0" ptsTypes="AA">
                                      <p:cBhvr>
                                        <p:cTn id="2926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2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1.48148E-6 " pathEditMode="relative" rAng="0" ptsTypes="AA">
                                      <p:cBhvr>
                                        <p:cTn id="2928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2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930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3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32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3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1.48148E-6 " pathEditMode="relative" rAng="0" ptsTypes="AA">
                                      <p:cBhvr>
                                        <p:cTn id="2934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3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1.48148E-6 " pathEditMode="relative" rAng="0" ptsTypes="AA">
                                      <p:cBhvr>
                                        <p:cTn id="2936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3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38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3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1.48148E-6 " pathEditMode="relative" rAng="0" ptsTypes="AA">
                                      <p:cBhvr>
                                        <p:cTn id="2940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4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42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4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944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45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2.22222E-6 " pathEditMode="relative" rAng="0" ptsTypes="AA">
                                      <p:cBhvr>
                                        <p:cTn id="2946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4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3.33333E-6 " pathEditMode="relative" rAng="0" ptsTypes="AA">
                                      <p:cBhvr>
                                        <p:cTn id="2948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4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2.22222E-6 " pathEditMode="relative" rAng="0" ptsTypes="AA">
                                      <p:cBhvr>
                                        <p:cTn id="2950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5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3.33333E-6 " pathEditMode="relative" rAng="0" ptsTypes="AA">
                                      <p:cBhvr>
                                        <p:cTn id="2952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5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2.22222E-6 " pathEditMode="relative" rAng="0" ptsTypes="AA">
                                      <p:cBhvr>
                                        <p:cTn id="2954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55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3.33333E-6 " pathEditMode="relative" rAng="0" ptsTypes="AA">
                                      <p:cBhvr>
                                        <p:cTn id="2956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5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2.22222E-6 " pathEditMode="relative" rAng="0" ptsTypes="AA">
                                      <p:cBhvr>
                                        <p:cTn id="2958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5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3.33333E-6 " pathEditMode="relative" rAng="0" ptsTypes="AA">
                                      <p:cBhvr>
                                        <p:cTn id="2960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6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2.22222E-6 " pathEditMode="relative" rAng="0" ptsTypes="AA">
                                      <p:cBhvr>
                                        <p:cTn id="2962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6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3.33333E-6 " pathEditMode="relative" rAng="0" ptsTypes="AA">
                                      <p:cBhvr>
                                        <p:cTn id="2964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65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2.22222E-6 " pathEditMode="relative" rAng="0" ptsTypes="AA">
                                      <p:cBhvr>
                                        <p:cTn id="2966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6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3.33333E-6 " pathEditMode="relative" rAng="0" ptsTypes="AA">
                                      <p:cBhvr>
                                        <p:cTn id="2968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6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2.22222E-6 " pathEditMode="relative" rAng="0" ptsTypes="AA">
                                      <p:cBhvr>
                                        <p:cTn id="2970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7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3.33333E-6 " pathEditMode="relative" rAng="0" ptsTypes="AA">
                                      <p:cBhvr>
                                        <p:cTn id="2972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7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2.22222E-6 " pathEditMode="relative" rAng="0" ptsTypes="AA">
                                      <p:cBhvr>
                                        <p:cTn id="2974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75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3.33333E-6 " pathEditMode="relative" rAng="0" ptsTypes="AA">
                                      <p:cBhvr>
                                        <p:cTn id="2976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7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-1.48148E-6 " pathEditMode="relative" rAng="0" ptsTypes="AA">
                                      <p:cBhvr>
                                        <p:cTn id="2978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7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11111E-6 " pathEditMode="relative" rAng="0" ptsTypes="AA">
                                      <p:cBhvr>
                                        <p:cTn id="2980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8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3.7037E-6 " pathEditMode="relative" rAng="0" ptsTypes="AA">
                                      <p:cBhvr>
                                        <p:cTn id="2982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8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-3.7037E-6 " pathEditMode="relative" rAng="0" ptsTypes="AA">
                                      <p:cBhvr>
                                        <p:cTn id="2984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8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7.40741E-7 " pathEditMode="relative" rAng="0" ptsTypes="AA">
                                      <p:cBhvr>
                                        <p:cTn id="2986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" y="394"/>
                                    </p:animMotion>
                                  </p:childTnLst>
                                </p:cTn>
                              </p:par>
                              <p:par>
                                <p:cTn id="298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1.48148E-6 " pathEditMode="relative" rAng="0" ptsTypes="AA">
                                      <p:cBhvr>
                                        <p:cTn id="2988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8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1.11111E-6 " pathEditMode="relative" rAng="0" ptsTypes="AA">
                                      <p:cBhvr>
                                        <p:cTn id="2990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9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3.7037E-6 " pathEditMode="relative" rAng="0" ptsTypes="AA">
                                      <p:cBhvr>
                                        <p:cTn id="2992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9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3.7037E-6 " pathEditMode="relative" rAng="0" ptsTypes="AA">
                                      <p:cBhvr>
                                        <p:cTn id="2994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9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1.48148E-6 " pathEditMode="relative" rAng="0" ptsTypes="AA">
                                      <p:cBhvr>
                                        <p:cTn id="2996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9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1.48148E-6 " pathEditMode="relative" rAng="0" ptsTypes="AA">
                                      <p:cBhvr>
                                        <p:cTn id="2998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9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11111E-6 " pathEditMode="relative" rAng="0" ptsTypes="AA">
                                      <p:cBhvr>
                                        <p:cTn id="3000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0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3.7037E-6 " pathEditMode="relative" rAng="0" ptsTypes="AA">
                                      <p:cBhvr>
                                        <p:cTn id="3002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0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3.7037E-6 " pathEditMode="relative" rAng="0" ptsTypes="AA">
                                      <p:cBhvr>
                                        <p:cTn id="3004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0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1.48148E-6 " pathEditMode="relative" rAng="0" ptsTypes="AA">
                                      <p:cBhvr>
                                        <p:cTn id="3006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0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1.48148E-6 " pathEditMode="relative" rAng="0" ptsTypes="AA">
                                      <p:cBhvr>
                                        <p:cTn id="3008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0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11111E-6 " pathEditMode="relative" rAng="0" ptsTypes="AA">
                                      <p:cBhvr>
                                        <p:cTn id="3010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1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3.7037E-6 " pathEditMode="relative" rAng="0" ptsTypes="AA">
                                      <p:cBhvr>
                                        <p:cTn id="3012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1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3.7037E-6 " pathEditMode="relative" rAng="0" ptsTypes="AA">
                                      <p:cBhvr>
                                        <p:cTn id="3014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1.48148E-6 " pathEditMode="relative" rAng="0" ptsTypes="AA">
                                      <p:cBhvr>
                                        <p:cTn id="3016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1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1.48148E-6 " pathEditMode="relative" rAng="0" ptsTypes="AA">
                                      <p:cBhvr>
                                        <p:cTn id="3018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1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11111E-6 " pathEditMode="relative" rAng="0" ptsTypes="AA">
                                      <p:cBhvr>
                                        <p:cTn id="3020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2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3.7037E-6 " pathEditMode="relative" rAng="0" ptsTypes="AA">
                                      <p:cBhvr>
                                        <p:cTn id="3022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2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3.7037E-6 " pathEditMode="relative" rAng="0" ptsTypes="AA">
                                      <p:cBhvr>
                                        <p:cTn id="3024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1.48148E-6 " pathEditMode="relative" rAng="0" ptsTypes="AA">
                                      <p:cBhvr>
                                        <p:cTn id="3026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2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1.48148E-6 " pathEditMode="relative" rAng="0" ptsTypes="AA">
                                      <p:cBhvr>
                                        <p:cTn id="3028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2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11111E-6 " pathEditMode="relative" rAng="0" ptsTypes="AA">
                                      <p:cBhvr>
                                        <p:cTn id="3030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3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3.7037E-6 " pathEditMode="relative" rAng="0" ptsTypes="AA">
                                      <p:cBhvr>
                                        <p:cTn id="3032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3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3.7037E-6 " pathEditMode="relative" rAng="0" ptsTypes="AA">
                                      <p:cBhvr>
                                        <p:cTn id="3034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1.48148E-6 " pathEditMode="relative" rAng="0" ptsTypes="AA">
                                      <p:cBhvr>
                                        <p:cTn id="3036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3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1.48148E-6 " pathEditMode="relative" rAng="0" ptsTypes="AA">
                                      <p:cBhvr>
                                        <p:cTn id="3038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3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1.11111E-6 " pathEditMode="relative" rAng="0" ptsTypes="AA">
                                      <p:cBhvr>
                                        <p:cTn id="3040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4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3.7037E-6 " pathEditMode="relative" rAng="0" ptsTypes="AA">
                                      <p:cBhvr>
                                        <p:cTn id="3042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4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3.7037E-6 " pathEditMode="relative" rAng="0" ptsTypes="AA">
                                      <p:cBhvr>
                                        <p:cTn id="3044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1.48148E-6 " pathEditMode="relative" rAng="0" ptsTypes="AA">
                                      <p:cBhvr>
                                        <p:cTn id="3046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4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-1.48148E-6 " pathEditMode="relative" rAng="0" ptsTypes="AA">
                                      <p:cBhvr>
                                        <p:cTn id="3048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4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1.11111E-6 " pathEditMode="relative" rAng="0" ptsTypes="AA">
                                      <p:cBhvr>
                                        <p:cTn id="3050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5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3.7037E-6 " pathEditMode="relative" rAng="0" ptsTypes="AA">
                                      <p:cBhvr>
                                        <p:cTn id="3052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5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-3.7037E-6 " pathEditMode="relative" rAng="0" ptsTypes="AA">
                                      <p:cBhvr>
                                        <p:cTn id="3054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-7.40741E-7 " pathEditMode="relative" rAng="0" ptsTypes="AA">
                                      <p:cBhvr>
                                        <p:cTn id="3056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" y="394"/>
                                    </p:animMotion>
                                  </p:childTnLst>
                                </p:cTn>
                              </p:par>
                              <p:par>
                                <p:cTn id="3057" presetID="1" presetClass="entr" presetSubtype="0" fill="hold" grpId="4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9" presetID="1" presetClass="exit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2"/>
                  </p:tgtEl>
                </p:cond>
              </p:nextCondLst>
            </p:seq>
            <p:seq concurrent="1" nextAc="seek">
              <p:cTn id="3061" restart="whenNotActive" fill="hold" evtFilter="cancelBubble" nodeType="interactiveSeq">
                <p:stCondLst>
                  <p:cond evt="onClick" delay="0">
                    <p:tgtEl>
                      <p:spTgt spid="10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62" fill="hold">
                      <p:stCondLst>
                        <p:cond delay="0"/>
                      </p:stCondLst>
                      <p:childTnLst>
                        <p:par>
                          <p:cTn id="3063" fill="hold">
                            <p:stCondLst>
                              <p:cond delay="0"/>
                            </p:stCondLst>
                            <p:childTnLst>
                              <p:par>
                                <p:cTn id="3064" presetID="0" presetClass="path" presetSubtype="0" accel="50000" decel="5000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65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6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67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6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69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7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71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7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73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7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75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7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77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7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79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8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81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8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83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8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085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8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87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8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89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9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91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9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093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9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95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9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97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9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99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0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101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0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103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0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48148E-6 " pathEditMode="relative" rAng="0" ptsTypes="AA">
                                      <p:cBhvr>
                                        <p:cTn id="3105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0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107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0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109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1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48148E-6 " pathEditMode="relative" rAng="0" ptsTypes="AA">
                                      <p:cBhvr>
                                        <p:cTn id="3111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1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113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1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48148E-6 " pathEditMode="relative" rAng="0" ptsTypes="AA">
                                      <p:cBhvr>
                                        <p:cTn id="3115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1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117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1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48148E-6 " pathEditMode="relative" rAng="0" ptsTypes="AA">
                                      <p:cBhvr>
                                        <p:cTn id="3119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2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121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2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48148E-6 " pathEditMode="relative" rAng="0" ptsTypes="AA">
                                      <p:cBhvr>
                                        <p:cTn id="3123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2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125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2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127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28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2.22222E-6 " pathEditMode="relative" rAng="0" ptsTypes="AA">
                                      <p:cBhvr>
                                        <p:cTn id="3129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3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33333E-6 " pathEditMode="relative" rAng="0" ptsTypes="AA">
                                      <p:cBhvr>
                                        <p:cTn id="3131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3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2.22222E-6 " pathEditMode="relative" rAng="0" ptsTypes="AA">
                                      <p:cBhvr>
                                        <p:cTn id="3133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3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3.33333E-6 " pathEditMode="relative" rAng="0" ptsTypes="AA">
                                      <p:cBhvr>
                                        <p:cTn id="3135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3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2.22222E-6 " pathEditMode="relative" rAng="0" ptsTypes="AA">
                                      <p:cBhvr>
                                        <p:cTn id="3137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38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3.33333E-6 " pathEditMode="relative" rAng="0" ptsTypes="AA">
                                      <p:cBhvr>
                                        <p:cTn id="3139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4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2.22222E-6 " pathEditMode="relative" rAng="0" ptsTypes="AA">
                                      <p:cBhvr>
                                        <p:cTn id="3141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4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33333E-6 " pathEditMode="relative" rAng="0" ptsTypes="AA">
                                      <p:cBhvr>
                                        <p:cTn id="3143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4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2.22222E-6 " pathEditMode="relative" rAng="0" ptsTypes="AA">
                                      <p:cBhvr>
                                        <p:cTn id="3145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4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33333E-6 " pathEditMode="relative" rAng="0" ptsTypes="AA">
                                      <p:cBhvr>
                                        <p:cTn id="3147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48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2.22222E-6 " pathEditMode="relative" rAng="0" ptsTypes="AA">
                                      <p:cBhvr>
                                        <p:cTn id="3149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5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33333E-6 " pathEditMode="relative" rAng="0" ptsTypes="AA">
                                      <p:cBhvr>
                                        <p:cTn id="3151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5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2.22222E-6 " pathEditMode="relative" rAng="0" ptsTypes="AA">
                                      <p:cBhvr>
                                        <p:cTn id="3153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5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33333E-6 " pathEditMode="relative" rAng="0" ptsTypes="AA">
                                      <p:cBhvr>
                                        <p:cTn id="3155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5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2.22222E-6 " pathEditMode="relative" rAng="0" ptsTypes="AA">
                                      <p:cBhvr>
                                        <p:cTn id="3157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58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33333E-6 " pathEditMode="relative" rAng="0" ptsTypes="AA">
                                      <p:cBhvr>
                                        <p:cTn id="3159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6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1.48148E-6 " pathEditMode="relative" rAng="0" ptsTypes="AA">
                                      <p:cBhvr>
                                        <p:cTn id="3161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6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11111E-6 " pathEditMode="relative" rAng="0" ptsTypes="AA">
                                      <p:cBhvr>
                                        <p:cTn id="3163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6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7037E-6 " pathEditMode="relative" rAng="0" ptsTypes="AA">
                                      <p:cBhvr>
                                        <p:cTn id="3165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6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3.7037E-6 " pathEditMode="relative" rAng="0" ptsTypes="AA">
                                      <p:cBhvr>
                                        <p:cTn id="3167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6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7.40741E-7 " pathEditMode="relative" rAng="0" ptsTypes="AA">
                                      <p:cBhvr>
                                        <p:cTn id="3169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" y="-347"/>
                                    </p:animMotion>
                                  </p:childTnLst>
                                </p:cTn>
                              </p:par>
                              <p:par>
                                <p:cTn id="317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1.48148E-6 " pathEditMode="relative" rAng="0" ptsTypes="AA">
                                      <p:cBhvr>
                                        <p:cTn id="3171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7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11111E-6 " pathEditMode="relative" rAng="0" ptsTypes="AA">
                                      <p:cBhvr>
                                        <p:cTn id="3173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7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3.7037E-6 " pathEditMode="relative" rAng="0" ptsTypes="AA">
                                      <p:cBhvr>
                                        <p:cTn id="3175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7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3.7037E-6 " pathEditMode="relative" rAng="0" ptsTypes="AA">
                                      <p:cBhvr>
                                        <p:cTn id="3177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7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1.48148E-6 " pathEditMode="relative" rAng="0" ptsTypes="AA">
                                      <p:cBhvr>
                                        <p:cTn id="3179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8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1.48148E-6 " pathEditMode="relative" rAng="0" ptsTypes="AA">
                                      <p:cBhvr>
                                        <p:cTn id="3181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8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11111E-6 " pathEditMode="relative" rAng="0" ptsTypes="AA">
                                      <p:cBhvr>
                                        <p:cTn id="3183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8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3.7037E-6 " pathEditMode="relative" rAng="0" ptsTypes="AA">
                                      <p:cBhvr>
                                        <p:cTn id="3185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8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3.7037E-6 " pathEditMode="relative" rAng="0" ptsTypes="AA">
                                      <p:cBhvr>
                                        <p:cTn id="3187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8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1.48148E-6 " pathEditMode="relative" rAng="0" ptsTypes="AA">
                                      <p:cBhvr>
                                        <p:cTn id="3189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9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1.48148E-6 " pathEditMode="relative" rAng="0" ptsTypes="AA">
                                      <p:cBhvr>
                                        <p:cTn id="3191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9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11111E-6 " pathEditMode="relative" rAng="0" ptsTypes="AA">
                                      <p:cBhvr>
                                        <p:cTn id="3193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9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7037E-6 " pathEditMode="relative" rAng="0" ptsTypes="AA">
                                      <p:cBhvr>
                                        <p:cTn id="3195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9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3.7037E-6 " pathEditMode="relative" rAng="0" ptsTypes="AA">
                                      <p:cBhvr>
                                        <p:cTn id="3197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9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1.48148E-6 " pathEditMode="relative" rAng="0" ptsTypes="AA">
                                      <p:cBhvr>
                                        <p:cTn id="3199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0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1.48148E-6 " pathEditMode="relative" rAng="0" ptsTypes="AA">
                                      <p:cBhvr>
                                        <p:cTn id="3201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0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11111E-6 " pathEditMode="relative" rAng="0" ptsTypes="AA">
                                      <p:cBhvr>
                                        <p:cTn id="3203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0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7037E-6 " pathEditMode="relative" rAng="0" ptsTypes="AA">
                                      <p:cBhvr>
                                        <p:cTn id="3205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0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3.7037E-6 " pathEditMode="relative" rAng="0" ptsTypes="AA">
                                      <p:cBhvr>
                                        <p:cTn id="3207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0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1.48148E-6 " pathEditMode="relative" rAng="0" ptsTypes="AA">
                                      <p:cBhvr>
                                        <p:cTn id="3209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1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1.48148E-6 " pathEditMode="relative" rAng="0" ptsTypes="AA">
                                      <p:cBhvr>
                                        <p:cTn id="3211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1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11111E-6 " pathEditMode="relative" rAng="0" ptsTypes="AA">
                                      <p:cBhvr>
                                        <p:cTn id="3213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1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7037E-6 " pathEditMode="relative" rAng="0" ptsTypes="AA">
                                      <p:cBhvr>
                                        <p:cTn id="3215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1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3.7037E-6 " pathEditMode="relative" rAng="0" ptsTypes="AA">
                                      <p:cBhvr>
                                        <p:cTn id="3217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1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1.48148E-6 " pathEditMode="relative" rAng="0" ptsTypes="AA">
                                      <p:cBhvr>
                                        <p:cTn id="3219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2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1.48148E-6 " pathEditMode="relative" rAng="0" ptsTypes="AA">
                                      <p:cBhvr>
                                        <p:cTn id="3221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2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11111E-6 " pathEditMode="relative" rAng="0" ptsTypes="AA">
                                      <p:cBhvr>
                                        <p:cTn id="3223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2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7037E-6 " pathEditMode="relative" rAng="0" ptsTypes="AA">
                                      <p:cBhvr>
                                        <p:cTn id="3225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2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3.7037E-6 " pathEditMode="relative" rAng="0" ptsTypes="AA">
                                      <p:cBhvr>
                                        <p:cTn id="3227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2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1.48148E-6 " pathEditMode="relative" rAng="0" ptsTypes="AA">
                                      <p:cBhvr>
                                        <p:cTn id="3229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3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1.48148E-6 " pathEditMode="relative" rAng="0" ptsTypes="AA">
                                      <p:cBhvr>
                                        <p:cTn id="3231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3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11111E-6 " pathEditMode="relative" rAng="0" ptsTypes="AA">
                                      <p:cBhvr>
                                        <p:cTn id="3233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3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7037E-6 " pathEditMode="relative" rAng="0" ptsTypes="AA">
                                      <p:cBhvr>
                                        <p:cTn id="3235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3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3.7037E-6 " pathEditMode="relative" rAng="0" ptsTypes="AA">
                                      <p:cBhvr>
                                        <p:cTn id="3237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3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7.40741E-7 " pathEditMode="relative" rAng="0" ptsTypes="AA">
                                      <p:cBhvr>
                                        <p:cTn id="3239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" y="-347"/>
                                    </p:animMotion>
                                  </p:childTnLst>
                                </p:cTn>
                              </p:par>
                              <p:par>
                                <p:cTn id="3240" presetID="1" presetClass="entr" presetSubtype="0" fill="hold" grpId="4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2" presetID="1" presetClass="exit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6"/>
                  </p:tgtEl>
                </p:cond>
              </p:nextCondLst>
            </p:seq>
            <p:seq concurrent="1" nextAc="seek">
              <p:cTn id="3244" restart="whenNotActive" fill="hold" evtFilter="cancelBubble" nodeType="interactiveSeq">
                <p:stCondLst>
                  <p:cond evt="onClick" delay="0">
                    <p:tgtEl>
                      <p:spTgt spid="10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45" fill="hold">
                      <p:stCondLst>
                        <p:cond delay="0"/>
                      </p:stCondLst>
                      <p:childTnLst>
                        <p:par>
                          <p:cTn id="3246" fill="hold">
                            <p:stCondLst>
                              <p:cond delay="0"/>
                            </p:stCondLst>
                            <p:childTnLst>
                              <p:par>
                                <p:cTn id="3247" presetID="0" presetClass="path" presetSubtype="0" accel="50000" decel="50000" fill="hold" grpId="1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48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4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50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5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1.48148E-6 " pathEditMode="relative" rAng="0" ptsTypes="AA">
                                      <p:cBhvr>
                                        <p:cTn id="3252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5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54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5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56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5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58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5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48148E-6 " pathEditMode="relative" rAng="0" ptsTypes="AA">
                                      <p:cBhvr>
                                        <p:cTn id="3260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6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62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6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64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6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1.48148E-6 " pathEditMode="relative" rAng="0" ptsTypes="AA">
                                      <p:cBhvr>
                                        <p:cTn id="3266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6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68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6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70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7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72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7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48148E-6 " pathEditMode="relative" rAng="0" ptsTypes="AA">
                                      <p:cBhvr>
                                        <p:cTn id="3274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7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48148E-6 " pathEditMode="relative" rAng="0" ptsTypes="AA">
                                      <p:cBhvr>
                                        <p:cTn id="3276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7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78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7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80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8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82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8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84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8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48148E-6 " pathEditMode="relative" rAng="0" ptsTypes="AA">
                                      <p:cBhvr>
                                        <p:cTn id="3286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8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48148E-6 " pathEditMode="relative" rAng="0" ptsTypes="AA">
                                      <p:cBhvr>
                                        <p:cTn id="3288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8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90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9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92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9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94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9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 1.48148E-6 " pathEditMode="relative" rAng="0" ptsTypes="AA">
                                      <p:cBhvr>
                                        <p:cTn id="3296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9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48148E-6 " pathEditMode="relative" rAng="0" ptsTypes="AA">
                                      <p:cBhvr>
                                        <p:cTn id="3298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9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48148E-6 " pathEditMode="relative" rAng="0" ptsTypes="AA">
                                      <p:cBhvr>
                                        <p:cTn id="3300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0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48148E-6 " pathEditMode="relative" rAng="0" ptsTypes="AA">
                                      <p:cBhvr>
                                        <p:cTn id="3302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0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48148E-6 " pathEditMode="relative" rAng="0" ptsTypes="AA">
                                      <p:cBhvr>
                                        <p:cTn id="3304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0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48148E-6 " pathEditMode="relative" rAng="0" ptsTypes="AA">
                                      <p:cBhvr>
                                        <p:cTn id="3306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0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308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0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 1.48148E-6 " pathEditMode="relative" rAng="0" ptsTypes="AA">
                                      <p:cBhvr>
                                        <p:cTn id="3310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11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2.22222E-6 " pathEditMode="relative" rAng="0" ptsTypes="AA">
                                      <p:cBhvr>
                                        <p:cTn id="3312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1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3.33333E-6 " pathEditMode="relative" rAng="0" ptsTypes="AA">
                                      <p:cBhvr>
                                        <p:cTn id="3314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1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2.22222E-6 " pathEditMode="relative" rAng="0" ptsTypes="AA">
                                      <p:cBhvr>
                                        <p:cTn id="3316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1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3.33333E-6 " pathEditMode="relative" rAng="0" ptsTypes="AA">
                                      <p:cBhvr>
                                        <p:cTn id="3318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1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2.22222E-6 " pathEditMode="relative" rAng="0" ptsTypes="AA">
                                      <p:cBhvr>
                                        <p:cTn id="3320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21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3.33333E-6 " pathEditMode="relative" rAng="0" ptsTypes="AA">
                                      <p:cBhvr>
                                        <p:cTn id="3322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2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2.22222E-6 " pathEditMode="relative" rAng="0" ptsTypes="AA">
                                      <p:cBhvr>
                                        <p:cTn id="3324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2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3.33333E-6 " pathEditMode="relative" rAng="0" ptsTypes="AA">
                                      <p:cBhvr>
                                        <p:cTn id="3326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2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2.22222E-6 " pathEditMode="relative" rAng="0" ptsTypes="AA">
                                      <p:cBhvr>
                                        <p:cTn id="3328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2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3.33333E-6 " pathEditMode="relative" rAng="0" ptsTypes="AA">
                                      <p:cBhvr>
                                        <p:cTn id="3330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31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2.22222E-6 " pathEditMode="relative" rAng="0" ptsTypes="AA">
                                      <p:cBhvr>
                                        <p:cTn id="3332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3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3.33333E-6 " pathEditMode="relative" rAng="0" ptsTypes="AA">
                                      <p:cBhvr>
                                        <p:cTn id="3334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3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2.22222E-6 " pathEditMode="relative" rAng="0" ptsTypes="AA">
                                      <p:cBhvr>
                                        <p:cTn id="3336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3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3.33333E-6 " pathEditMode="relative" rAng="0" ptsTypes="AA">
                                      <p:cBhvr>
                                        <p:cTn id="3338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3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2.22222E-6 " pathEditMode="relative" rAng="0" ptsTypes="AA">
                                      <p:cBhvr>
                                        <p:cTn id="3340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41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3.33333E-6 " pathEditMode="relative" rAng="0" ptsTypes="AA">
                                      <p:cBhvr>
                                        <p:cTn id="3342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4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44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4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11111E-6 " pathEditMode="relative" rAng="0" ptsTypes="AA">
                                      <p:cBhvr>
                                        <p:cTn id="3346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4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1 L -0.94288 3.7037E-6 " pathEditMode="relative" rAng="0" ptsTypes="AA">
                                      <p:cBhvr>
                                        <p:cTn id="3348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4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3.7037E-6 " pathEditMode="relative" rAng="0" ptsTypes="AA">
                                      <p:cBhvr>
                                        <p:cTn id="3350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-7.40741E-7 " pathEditMode="relative" rAng="0" ptsTypes="AA">
                                      <p:cBhvr>
                                        <p:cTn id="3352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" y="-301"/>
                                    </p:animMotion>
                                  </p:childTnLst>
                                </p:cTn>
                              </p:par>
                              <p:par>
                                <p:cTn id="335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-1.48148E-6 " pathEditMode="relative" rAng="0" ptsTypes="AA">
                                      <p:cBhvr>
                                        <p:cTn id="3354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5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1.11111E-6 " pathEditMode="relative" rAng="0" ptsTypes="AA">
                                      <p:cBhvr>
                                        <p:cTn id="3356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5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1 L -0.94288 3.7037E-6 " pathEditMode="relative" rAng="0" ptsTypes="AA">
                                      <p:cBhvr>
                                        <p:cTn id="3358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5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-3.7037E-6 " pathEditMode="relative" rAng="0" ptsTypes="AA">
                                      <p:cBhvr>
                                        <p:cTn id="3360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6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-1.48148E-6 " pathEditMode="relative" rAng="0" ptsTypes="AA">
                                      <p:cBhvr>
                                        <p:cTn id="3362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6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-1.48148E-6 " pathEditMode="relative" rAng="0" ptsTypes="AA">
                                      <p:cBhvr>
                                        <p:cTn id="3364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6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11111E-6 " pathEditMode="relative" rAng="0" ptsTypes="AA">
                                      <p:cBhvr>
                                        <p:cTn id="3366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6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1 L -0.94289 3.7037E-6 " pathEditMode="relative" rAng="0" ptsTypes="AA">
                                      <p:cBhvr>
                                        <p:cTn id="3368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6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-3.7037E-6 " pathEditMode="relative" rAng="0" ptsTypes="AA">
                                      <p:cBhvr>
                                        <p:cTn id="3370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7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-1.48148E-6 " pathEditMode="relative" rAng="0" ptsTypes="AA">
                                      <p:cBhvr>
                                        <p:cTn id="3372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7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74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7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11111E-6 " pathEditMode="relative" rAng="0" ptsTypes="AA">
                                      <p:cBhvr>
                                        <p:cTn id="3376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7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1 L -0.94288 3.7037E-6 " pathEditMode="relative" rAng="0" ptsTypes="AA">
                                      <p:cBhvr>
                                        <p:cTn id="3378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7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3.7037E-6 " pathEditMode="relative" rAng="0" ptsTypes="AA">
                                      <p:cBhvr>
                                        <p:cTn id="3380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8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82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8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84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8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11111E-6 " pathEditMode="relative" rAng="0" ptsTypes="AA">
                                      <p:cBhvr>
                                        <p:cTn id="3386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8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1 L -0.94288 3.7037E-6 " pathEditMode="relative" rAng="0" ptsTypes="AA">
                                      <p:cBhvr>
                                        <p:cTn id="3388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8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3.7037E-6 " pathEditMode="relative" rAng="0" ptsTypes="AA">
                                      <p:cBhvr>
                                        <p:cTn id="3390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9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92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9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94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9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11111E-6 " pathEditMode="relative" rAng="0" ptsTypes="AA">
                                      <p:cBhvr>
                                        <p:cTn id="3396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9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1 L -0.94288 3.7037E-6 " pathEditMode="relative" rAng="0" ptsTypes="AA">
                                      <p:cBhvr>
                                        <p:cTn id="3398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9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3.7037E-6 " pathEditMode="relative" rAng="0" ptsTypes="AA">
                                      <p:cBhvr>
                                        <p:cTn id="3400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0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402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0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1.48148E-6 " pathEditMode="relative" rAng="0" ptsTypes="AA">
                                      <p:cBhvr>
                                        <p:cTn id="3404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0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11111E-6 " pathEditMode="relative" rAng="0" ptsTypes="AA">
                                      <p:cBhvr>
                                        <p:cTn id="3406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0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1 L -0.94271 3.7037E-6 " pathEditMode="relative" rAng="0" ptsTypes="AA">
                                      <p:cBhvr>
                                        <p:cTn id="3408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0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3.7037E-6 " pathEditMode="relative" rAng="0" ptsTypes="AA">
                                      <p:cBhvr>
                                        <p:cTn id="3410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1.48148E-6 " pathEditMode="relative" rAng="0" ptsTypes="AA">
                                      <p:cBhvr>
                                        <p:cTn id="3412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1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1.48148E-6 " pathEditMode="relative" rAng="0" ptsTypes="AA">
                                      <p:cBhvr>
                                        <p:cTn id="3414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1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11111E-6 " pathEditMode="relative" rAng="0" ptsTypes="AA">
                                      <p:cBhvr>
                                        <p:cTn id="3416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1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1 L -0.94271 3.7037E-6 " pathEditMode="relative" rAng="0" ptsTypes="AA">
                                      <p:cBhvr>
                                        <p:cTn id="3418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1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3.7037E-6 " pathEditMode="relative" rAng="0" ptsTypes="AA">
                                      <p:cBhvr>
                                        <p:cTn id="3420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7.40741E-7 " pathEditMode="relative" rAng="0" ptsTypes="AA">
                                      <p:cBhvr>
                                        <p:cTn id="3422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" y="-301"/>
                                    </p:animMotion>
                                  </p:childTnLst>
                                </p:cTn>
                              </p:par>
                              <p:par>
                                <p:cTn id="3423" presetID="1" presetClass="entr" presetSubtype="0" fill="hold" grpId="4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5" presetID="1" presetClass="exit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80"/>
                  </p:tgtEl>
                </p:cond>
              </p:nextCondLst>
            </p:seq>
            <p:seq concurrent="1" nextAc="seek">
              <p:cTn id="3427" restart="whenNotActive" fill="hold" evtFilter="cancelBubble" nodeType="interactiveSeq">
                <p:stCondLst>
                  <p:cond evt="onClick" delay="0">
                    <p:tgtEl>
                      <p:spTgt spid="7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28" fill="hold">
                      <p:stCondLst>
                        <p:cond delay="0"/>
                      </p:stCondLst>
                      <p:childTnLst>
                        <p:par>
                          <p:cTn id="3429" fill="hold">
                            <p:stCondLst>
                              <p:cond delay="0"/>
                            </p:stCondLst>
                            <p:childTnLst>
                              <p:par>
                                <p:cTn id="3430" presetID="1" presetClass="entr" presetSubtype="0" fill="hold" grpId="3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2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8"/>
                  </p:tgtEl>
                </p:cond>
              </p:nextCondLst>
            </p:seq>
            <p:seq concurrent="1" nextAc="seek">
              <p:cTn id="3434" restart="whenNotActive" fill="hold" evtFilter="cancelBubble" nodeType="interactiveSeq">
                <p:stCondLst>
                  <p:cond evt="onClick" delay="0">
                    <p:tgtEl>
                      <p:spTgt spid="10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35" fill="hold">
                      <p:stCondLst>
                        <p:cond delay="0"/>
                      </p:stCondLst>
                      <p:childTnLst>
                        <p:par>
                          <p:cTn id="3436" fill="hold">
                            <p:stCondLst>
                              <p:cond delay="0"/>
                            </p:stCondLst>
                            <p:childTnLst>
                              <p:par>
                                <p:cTn id="3437" presetID="1" presetClass="entr" presetSubtype="0" fill="hold" grpId="3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9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81"/>
                  </p:tgtEl>
                </p:cond>
              </p:nextCondLst>
            </p:seq>
            <p:seq concurrent="1" nextAc="seek">
              <p:cTn id="3441" restart="whenNotActive" fill="hold" evtFilter="cancelBubble" nodeType="interactiveSeq">
                <p:stCondLst>
                  <p:cond evt="onClick" delay="0">
                    <p:tgtEl>
                      <p:spTgt spid="10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42" fill="hold">
                      <p:stCondLst>
                        <p:cond delay="0"/>
                      </p:stCondLst>
                      <p:childTnLst>
                        <p:par>
                          <p:cTn id="3443" fill="hold">
                            <p:stCondLst>
                              <p:cond delay="0"/>
                            </p:stCondLst>
                            <p:childTnLst>
                              <p:par>
                                <p:cTn id="34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6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8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0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2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4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6" presetID="1" presetClass="entr" presetSubtype="0" fill="hold" grpId="3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8" presetID="1" presetClass="entr" presetSubtype="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0" presetID="1" presetClass="entr" presetSubtype="0" fill="hold" grpId="4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0" presetID="9" presetClass="emph" presetSubtype="0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81" dur="indefinite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82" dur="indefinite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3" presetID="9" presetClass="emph" presetSubtype="0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84" dur="indefinite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85" dur="indefinite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6" presetID="9" presetClass="emph" presetSubtype="0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87" dur="indefinite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88" dur="indefinite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9" presetID="9" presetClass="emph" presetSubtype="0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90" dur="indefinite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91" dur="indefinite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2" presetID="9" presetClass="emph" presetSubtype="0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93" dur="indefinite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94" dur="indefinite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5" presetID="9" presetClass="emph" presetSubtype="0" grpId="4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96" dur="indefinite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97" dur="indefinite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8" presetID="9" presetClass="emph" presetSubtype="0" grpId="2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99" dur="indefinite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500" dur="indefinite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1" presetID="9" presetClass="emph" presetSubtype="0" grpId="5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02" dur="indefinite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503" dur="indefinite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4" presetID="6" presetClass="emph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05" dur="500" fill="hold"/>
                                        <p:tgtEl>
                                          <p:spTgt spid="329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06" presetID="6" presetClass="emph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07" dur="500" fill="hold"/>
                                        <p:tgtEl>
                                          <p:spTgt spid="325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08" presetID="6" presetClass="emph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09" dur="500" fill="hold"/>
                                        <p:tgtEl>
                                          <p:spTgt spid="326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10" presetID="6" presetClass="emph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11" dur="500" fill="hold"/>
                                        <p:tgtEl>
                                          <p:spTgt spid="327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12" presetID="6" presetClass="emph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13" dur="500" fill="hold"/>
                                        <p:tgtEl>
                                          <p:spTgt spid="328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14" presetID="6" presetClass="emph" presetSubtype="0" fill="hold" grpId="4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15" dur="500" fill="hold"/>
                                        <p:tgtEl>
                                          <p:spTgt spid="337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16" presetID="6" presetClass="emph" presetSubtype="0" fill="hold" grpId="2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17" dur="500" fill="hold"/>
                                        <p:tgtEl>
                                          <p:spTgt spid="338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18" presetID="6" presetClass="emph" presetSubtype="0" fill="hold" grpId="5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19" dur="500" fill="hold"/>
                                        <p:tgtEl>
                                          <p:spTgt spid="244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4"/>
                  </p:tgtEl>
                </p:cond>
              </p:nextCondLst>
            </p:seq>
            <p:seq concurrent="1" nextAc="seek">
              <p:cTn id="3525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26" fill="hold">
                      <p:stCondLst>
                        <p:cond delay="0"/>
                      </p:stCondLst>
                      <p:childTnLst>
                        <p:par>
                          <p:cTn id="3527" fill="hold">
                            <p:stCondLst>
                              <p:cond delay="0"/>
                            </p:stCondLst>
                            <p:childTnLst>
                              <p:par>
                                <p:cTn id="35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6" presetID="9" presetClass="emph" presetSubtype="0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7" dur="indefinite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48" dur="indefinite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49" presetID="9" presetClass="emph" presetSubtype="0" grpId="4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0" dur="indefinite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51" dur="indefinite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2" presetID="9" presetClass="emph" presetSubtype="0" grpId="3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3" dur="indefinite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54" dur="indefinite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5" presetID="9" presetClass="emph" presetSubtype="0" grpId="5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6" dur="indefinite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57" dur="indefinite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8" presetID="9" presetClass="emph" presetSubtype="0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9" dur="indefinite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60" dur="indefinite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1" presetID="9" presetClass="emph" presetSubtype="0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2" dur="indefinite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63" dur="indefinite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4" presetID="9" presetClass="emph" presetSubtype="0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5" dur="indefinite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66" dur="indefinite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7" presetID="9" presetClass="emph" presetSubtype="0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8" dur="indefinite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69" dur="indefinite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70" presetID="6" presetClass="emph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71" dur="100" fill="hold"/>
                                        <p:tgtEl>
                                          <p:spTgt spid="325"/>
                                        </p:tgtEl>
                                      </p:cBhvr>
                                      <p:by x="1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72" presetID="6" presetClass="emph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73" dur="100" fill="hold"/>
                                        <p:tgtEl>
                                          <p:spTgt spid="326"/>
                                        </p:tgtEl>
                                      </p:cBhvr>
                                      <p:by x="1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74" presetID="6" presetClass="emph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75" dur="100" fill="hold"/>
                                        <p:tgtEl>
                                          <p:spTgt spid="327"/>
                                        </p:tgtEl>
                                      </p:cBhvr>
                                      <p:by x="1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76" presetID="6" presetClass="emph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77" dur="100" fill="hold"/>
                                        <p:tgtEl>
                                          <p:spTgt spid="328"/>
                                        </p:tgtEl>
                                      </p:cBhvr>
                                      <p:by x="1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7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0" presetID="1" presetClass="entr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2" presetID="1" presetClass="entr" presetSubtype="0" fill="hold" grpId="4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4" presetID="6" presetClass="emph" presetSubtype="0" fill="hold" grpId="55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85" dur="100" fill="hold"/>
                                        <p:tgtEl>
                                          <p:spTgt spid="244"/>
                                        </p:tgtEl>
                                      </p:cBhvr>
                                      <p:by x="1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1140" grpId="0" animBg="1"/>
      <p:bldP spid="1140" grpId="1" animBg="1"/>
      <p:bldP spid="648" grpId="0" animBg="1"/>
      <p:bldP spid="648" grpId="1" animBg="1"/>
      <p:bldP spid="648" grpId="2" animBg="1"/>
      <p:bldP spid="648" grpId="3" animBg="1"/>
      <p:bldP spid="648" grpId="4" animBg="1"/>
      <p:bldP spid="648" grpId="5" animBg="1"/>
      <p:bldP spid="648" grpId="6" animBg="1"/>
      <p:bldP spid="648" grpId="7" animBg="1"/>
      <p:bldP spid="648" grpId="8" animBg="1"/>
      <p:bldP spid="648" grpId="9" animBg="1"/>
      <p:bldP spid="648" grpId="10" animBg="1"/>
      <p:bldP spid="648" grpId="11" animBg="1"/>
      <p:bldP spid="648" grpId="12" animBg="1"/>
      <p:bldP spid="648" grpId="13" animBg="1"/>
      <p:bldP spid="649" grpId="0" animBg="1"/>
      <p:bldP spid="649" grpId="1" animBg="1"/>
      <p:bldP spid="649" grpId="2" animBg="1"/>
      <p:bldP spid="649" grpId="3" animBg="1"/>
      <p:bldP spid="649" grpId="4" animBg="1"/>
      <p:bldP spid="649" grpId="5" animBg="1"/>
      <p:bldP spid="649" grpId="6" animBg="1"/>
      <p:bldP spid="649" grpId="7" animBg="1"/>
      <p:bldP spid="649" grpId="8" animBg="1"/>
      <p:bldP spid="649" grpId="9" animBg="1"/>
      <p:bldP spid="649" grpId="10" animBg="1"/>
      <p:bldP spid="649" grpId="11" animBg="1"/>
      <p:bldP spid="649" grpId="12" animBg="1"/>
      <p:bldP spid="649" grpId="13" animBg="1"/>
      <p:bldP spid="650" grpId="0" animBg="1"/>
      <p:bldP spid="650" grpId="1" animBg="1"/>
      <p:bldP spid="650" grpId="2" animBg="1"/>
      <p:bldP spid="650" grpId="3" animBg="1"/>
      <p:bldP spid="650" grpId="4" animBg="1"/>
      <p:bldP spid="650" grpId="5" animBg="1"/>
      <p:bldP spid="650" grpId="6" animBg="1"/>
      <p:bldP spid="650" grpId="7" animBg="1"/>
      <p:bldP spid="650" grpId="8" animBg="1"/>
      <p:bldP spid="650" grpId="9" animBg="1"/>
      <p:bldP spid="650" grpId="10" animBg="1"/>
      <p:bldP spid="650" grpId="11" animBg="1"/>
      <p:bldP spid="650" grpId="12" animBg="1"/>
      <p:bldP spid="650" grpId="13" animBg="1"/>
      <p:bldP spid="651" grpId="0" animBg="1"/>
      <p:bldP spid="651" grpId="1" animBg="1"/>
      <p:bldP spid="651" grpId="2" animBg="1"/>
      <p:bldP spid="651" grpId="3" animBg="1"/>
      <p:bldP spid="651" grpId="4" animBg="1"/>
      <p:bldP spid="651" grpId="5" animBg="1"/>
      <p:bldP spid="651" grpId="6" animBg="1"/>
      <p:bldP spid="651" grpId="7" animBg="1"/>
      <p:bldP spid="651" grpId="8" animBg="1"/>
      <p:bldP spid="651" grpId="9" animBg="1"/>
      <p:bldP spid="651" grpId="10" animBg="1"/>
      <p:bldP spid="651" grpId="11" animBg="1"/>
      <p:bldP spid="651" grpId="12" animBg="1"/>
      <p:bldP spid="651" grpId="13" animBg="1"/>
      <p:bldP spid="718" grpId="0" animBg="1"/>
      <p:bldP spid="718" grpId="1" animBg="1"/>
      <p:bldP spid="718" grpId="2" animBg="1"/>
      <p:bldP spid="718" grpId="3" animBg="1"/>
      <p:bldP spid="718" grpId="4" animBg="1"/>
      <p:bldP spid="718" grpId="5" animBg="1"/>
      <p:bldP spid="718" grpId="6" animBg="1"/>
      <p:bldP spid="718" grpId="7" animBg="1"/>
      <p:bldP spid="718" grpId="8" animBg="1"/>
      <p:bldP spid="718" grpId="9" animBg="1"/>
      <p:bldP spid="718" grpId="10" animBg="1"/>
      <p:bldP spid="718" grpId="11" animBg="1"/>
      <p:bldP spid="718" grpId="12" animBg="1"/>
      <p:bldP spid="718" grpId="13" animBg="1"/>
      <p:bldP spid="719" grpId="0" animBg="1"/>
      <p:bldP spid="719" grpId="1" animBg="1"/>
      <p:bldP spid="719" grpId="2" animBg="1"/>
      <p:bldP spid="719" grpId="3" animBg="1"/>
      <p:bldP spid="719" grpId="4" animBg="1"/>
      <p:bldP spid="719" grpId="5" animBg="1"/>
      <p:bldP spid="719" grpId="6" animBg="1"/>
      <p:bldP spid="719" grpId="7" animBg="1"/>
      <p:bldP spid="719" grpId="8" animBg="1"/>
      <p:bldP spid="719" grpId="9" animBg="1"/>
      <p:bldP spid="719" grpId="10" animBg="1"/>
      <p:bldP spid="719" grpId="11" animBg="1"/>
      <p:bldP spid="719" grpId="12" animBg="1"/>
      <p:bldP spid="719" grpId="13" animBg="1"/>
      <p:bldP spid="790" grpId="0" animBg="1"/>
      <p:bldP spid="790" grpId="1" animBg="1"/>
      <p:bldP spid="790" grpId="2" animBg="1"/>
      <p:bldP spid="790" grpId="3" animBg="1"/>
      <p:bldP spid="790" grpId="4" animBg="1"/>
      <p:bldP spid="790" grpId="5" animBg="1"/>
      <p:bldP spid="790" grpId="6" animBg="1"/>
      <p:bldP spid="790" grpId="7" animBg="1"/>
      <p:bldP spid="790" grpId="8" animBg="1"/>
      <p:bldP spid="790" grpId="9" animBg="1"/>
      <p:bldP spid="790" grpId="10" animBg="1"/>
      <p:bldP spid="790" grpId="11" animBg="1"/>
      <p:bldP spid="790" grpId="12" animBg="1"/>
      <p:bldP spid="790" grpId="13" animBg="1"/>
      <p:bldP spid="790" grpId="14" animBg="1"/>
      <p:bldP spid="790" grpId="15" animBg="1"/>
      <p:bldP spid="790" grpId="16" animBg="1"/>
      <p:bldP spid="790" grpId="17" animBg="1"/>
      <p:bldP spid="790" grpId="18" animBg="1"/>
      <p:bldP spid="791" grpId="0" animBg="1"/>
      <p:bldP spid="791" grpId="1" animBg="1"/>
      <p:bldP spid="791" grpId="2" animBg="1"/>
      <p:bldP spid="791" grpId="3" animBg="1"/>
      <p:bldP spid="791" grpId="4" animBg="1"/>
      <p:bldP spid="791" grpId="5" animBg="1"/>
      <p:bldP spid="791" grpId="6" animBg="1"/>
      <p:bldP spid="791" grpId="7" animBg="1"/>
      <p:bldP spid="791" grpId="8" animBg="1"/>
      <p:bldP spid="791" grpId="9" animBg="1"/>
      <p:bldP spid="791" grpId="10" animBg="1"/>
      <p:bldP spid="791" grpId="11" animBg="1"/>
      <p:bldP spid="791" grpId="12" animBg="1"/>
      <p:bldP spid="791" grpId="13" animBg="1"/>
      <p:bldP spid="791" grpId="14" animBg="1"/>
      <p:bldP spid="791" grpId="15" animBg="1"/>
      <p:bldP spid="791" grpId="16" animBg="1"/>
      <p:bldP spid="791" grpId="17" animBg="1"/>
      <p:bldP spid="791" grpId="18" animBg="1"/>
      <p:bldP spid="858" grpId="0" animBg="1"/>
      <p:bldP spid="858" grpId="1" animBg="1"/>
      <p:bldP spid="858" grpId="2" animBg="1"/>
      <p:bldP spid="858" grpId="3" animBg="1"/>
      <p:bldP spid="858" grpId="4" animBg="1"/>
      <p:bldP spid="858" grpId="5" animBg="1"/>
      <p:bldP spid="858" grpId="6" animBg="1"/>
      <p:bldP spid="858" grpId="7" animBg="1"/>
      <p:bldP spid="858" grpId="8" animBg="1"/>
      <p:bldP spid="858" grpId="9" animBg="1"/>
      <p:bldP spid="858" grpId="10" animBg="1"/>
      <p:bldP spid="858" grpId="11" animBg="1"/>
      <p:bldP spid="858" grpId="12" animBg="1"/>
      <p:bldP spid="858" grpId="13" animBg="1"/>
      <p:bldP spid="858" grpId="14" animBg="1"/>
      <p:bldP spid="858" grpId="15" animBg="1"/>
      <p:bldP spid="858" grpId="16" animBg="1"/>
      <p:bldP spid="858" grpId="17" animBg="1"/>
      <p:bldP spid="858" grpId="18" animBg="1"/>
      <p:bldP spid="859" grpId="0" animBg="1"/>
      <p:bldP spid="859" grpId="1" animBg="1"/>
      <p:bldP spid="859" grpId="2" animBg="1"/>
      <p:bldP spid="859" grpId="3" animBg="1"/>
      <p:bldP spid="859" grpId="4" animBg="1"/>
      <p:bldP spid="859" grpId="5" animBg="1"/>
      <p:bldP spid="859" grpId="6" animBg="1"/>
      <p:bldP spid="859" grpId="7" animBg="1"/>
      <p:bldP spid="859" grpId="8" animBg="1"/>
      <p:bldP spid="859" grpId="9" animBg="1"/>
      <p:bldP spid="859" grpId="10" animBg="1"/>
      <p:bldP spid="859" grpId="11" animBg="1"/>
      <p:bldP spid="859" grpId="12" animBg="1"/>
      <p:bldP spid="859" grpId="13" animBg="1"/>
      <p:bldP spid="859" grpId="14" animBg="1"/>
      <p:bldP spid="859" grpId="15" animBg="1"/>
      <p:bldP spid="859" grpId="16" animBg="1"/>
      <p:bldP spid="859" grpId="17" animBg="1"/>
      <p:bldP spid="859" grpId="18" animBg="1"/>
      <p:bldP spid="860" grpId="0" animBg="1"/>
      <p:bldP spid="860" grpId="1" animBg="1"/>
      <p:bldP spid="860" grpId="2" animBg="1"/>
      <p:bldP spid="860" grpId="3" animBg="1"/>
      <p:bldP spid="860" grpId="4" animBg="1"/>
      <p:bldP spid="860" grpId="5" animBg="1"/>
      <p:bldP spid="860" grpId="6" animBg="1"/>
      <p:bldP spid="860" grpId="7" animBg="1"/>
      <p:bldP spid="860" grpId="8" animBg="1"/>
      <p:bldP spid="860" grpId="9" animBg="1"/>
      <p:bldP spid="860" grpId="10" animBg="1"/>
      <p:bldP spid="860" grpId="11" animBg="1"/>
      <p:bldP spid="860" grpId="12" animBg="1"/>
      <p:bldP spid="860" grpId="13" animBg="1"/>
      <p:bldP spid="861" grpId="0" animBg="1"/>
      <p:bldP spid="861" grpId="1" animBg="1"/>
      <p:bldP spid="861" grpId="2" animBg="1"/>
      <p:bldP spid="861" grpId="3" animBg="1"/>
      <p:bldP spid="861" grpId="4" animBg="1"/>
      <p:bldP spid="861" grpId="5" animBg="1"/>
      <p:bldP spid="861" grpId="6" animBg="1"/>
      <p:bldP spid="861" grpId="7" animBg="1"/>
      <p:bldP spid="861" grpId="8" animBg="1"/>
      <p:bldP spid="861" grpId="9" animBg="1"/>
      <p:bldP spid="861" grpId="10" animBg="1"/>
      <p:bldP spid="861" grpId="11" animBg="1"/>
      <p:bldP spid="861" grpId="12" animBg="1"/>
      <p:bldP spid="861" grpId="13" animBg="1"/>
      <p:bldP spid="928" grpId="0" animBg="1"/>
      <p:bldP spid="928" grpId="1" animBg="1"/>
      <p:bldP spid="928" grpId="2" animBg="1"/>
      <p:bldP spid="928" grpId="3" animBg="1"/>
      <p:bldP spid="928" grpId="4" animBg="1"/>
      <p:bldP spid="928" grpId="5" animBg="1"/>
      <p:bldP spid="928" grpId="6" animBg="1"/>
      <p:bldP spid="928" grpId="7" animBg="1"/>
      <p:bldP spid="928" grpId="8" animBg="1"/>
      <p:bldP spid="928" grpId="9" animBg="1"/>
      <p:bldP spid="928" grpId="10" animBg="1"/>
      <p:bldP spid="928" grpId="11" animBg="1"/>
      <p:bldP spid="928" grpId="12" animBg="1"/>
      <p:bldP spid="928" grpId="13" animBg="1"/>
      <p:bldP spid="929" grpId="0" animBg="1"/>
      <p:bldP spid="929" grpId="1" animBg="1"/>
      <p:bldP spid="929" grpId="2" animBg="1"/>
      <p:bldP spid="929" grpId="3" animBg="1"/>
      <p:bldP spid="929" grpId="4" animBg="1"/>
      <p:bldP spid="929" grpId="5" animBg="1"/>
      <p:bldP spid="929" grpId="6" animBg="1"/>
      <p:bldP spid="929" grpId="7" animBg="1"/>
      <p:bldP spid="929" grpId="8" animBg="1"/>
      <p:bldP spid="929" grpId="9" animBg="1"/>
      <p:bldP spid="929" grpId="10" animBg="1"/>
      <p:bldP spid="929" grpId="11" animBg="1"/>
      <p:bldP spid="929" grpId="12" animBg="1"/>
      <p:bldP spid="929" grpId="13" animBg="1"/>
      <p:bldP spid="930" grpId="0" animBg="1"/>
      <p:bldP spid="930" grpId="1" animBg="1"/>
      <p:bldP spid="930" grpId="2" animBg="1"/>
      <p:bldP spid="930" grpId="3" animBg="1"/>
      <p:bldP spid="930" grpId="4" animBg="1"/>
      <p:bldP spid="930" grpId="5" animBg="1"/>
      <p:bldP spid="930" grpId="6" animBg="1"/>
      <p:bldP spid="930" grpId="7" animBg="1"/>
      <p:bldP spid="930" grpId="8" animBg="1"/>
      <p:bldP spid="930" grpId="9" animBg="1"/>
      <p:bldP spid="930" grpId="10" animBg="1"/>
      <p:bldP spid="930" grpId="11" animBg="1"/>
      <p:bldP spid="930" grpId="12" animBg="1"/>
      <p:bldP spid="930" grpId="13" animBg="1"/>
      <p:bldP spid="931" grpId="0" animBg="1"/>
      <p:bldP spid="931" grpId="1" animBg="1"/>
      <p:bldP spid="931" grpId="2" animBg="1"/>
      <p:bldP spid="931" grpId="3" animBg="1"/>
      <p:bldP spid="931" grpId="4" animBg="1"/>
      <p:bldP spid="931" grpId="5" animBg="1"/>
      <p:bldP spid="931" grpId="6" animBg="1"/>
      <p:bldP spid="931" grpId="7" animBg="1"/>
      <p:bldP spid="931" grpId="8" animBg="1"/>
      <p:bldP spid="931" grpId="9" animBg="1"/>
      <p:bldP spid="931" grpId="10" animBg="1"/>
      <p:bldP spid="931" grpId="11" animBg="1"/>
      <p:bldP spid="931" grpId="12" animBg="1"/>
      <p:bldP spid="931" grpId="13" animBg="1"/>
      <p:bldP spid="1002" grpId="0" animBg="1"/>
      <p:bldP spid="1002" grpId="1" animBg="1"/>
      <p:bldP spid="1002" grpId="2" animBg="1"/>
      <p:bldP spid="1002" grpId="3" animBg="1"/>
      <p:bldP spid="1002" grpId="4" animBg="1"/>
      <p:bldP spid="1002" grpId="5" animBg="1"/>
      <p:bldP spid="1002" grpId="6" animBg="1"/>
      <p:bldP spid="1002" grpId="7" animBg="1"/>
      <p:bldP spid="1002" grpId="8" animBg="1"/>
      <p:bldP spid="1002" grpId="9" animBg="1"/>
      <p:bldP spid="1002" grpId="10" animBg="1"/>
      <p:bldP spid="1002" grpId="11" animBg="1"/>
      <p:bldP spid="1002" grpId="12" animBg="1"/>
      <p:bldP spid="1002" grpId="13" animBg="1"/>
      <p:bldP spid="1002" grpId="14" animBg="1"/>
      <p:bldP spid="1002" grpId="15" animBg="1"/>
      <p:bldP spid="1002" grpId="16" animBg="1"/>
      <p:bldP spid="1002" grpId="17" animBg="1"/>
      <p:bldP spid="1002" grpId="18" animBg="1"/>
      <p:bldP spid="1003" grpId="0" animBg="1"/>
      <p:bldP spid="1003" grpId="1" animBg="1"/>
      <p:bldP spid="1003" grpId="2" animBg="1"/>
      <p:bldP spid="1003" grpId="3" animBg="1"/>
      <p:bldP spid="1003" grpId="4" animBg="1"/>
      <p:bldP spid="1003" grpId="5" animBg="1"/>
      <p:bldP spid="1003" grpId="6" animBg="1"/>
      <p:bldP spid="1003" grpId="7" animBg="1"/>
      <p:bldP spid="1003" grpId="8" animBg="1"/>
      <p:bldP spid="1003" grpId="9" animBg="1"/>
      <p:bldP spid="1003" grpId="10" animBg="1"/>
      <p:bldP spid="1003" grpId="11" animBg="1"/>
      <p:bldP spid="1003" grpId="12" animBg="1"/>
      <p:bldP spid="1003" grpId="13" animBg="1"/>
      <p:bldP spid="1003" grpId="14" animBg="1"/>
      <p:bldP spid="1003" grpId="15" animBg="1"/>
      <p:bldP spid="1003" grpId="16" animBg="1"/>
      <p:bldP spid="1003" grpId="17" animBg="1"/>
      <p:bldP spid="1003" grpId="18" animBg="1"/>
      <p:bldP spid="1004" grpId="0" animBg="1"/>
      <p:bldP spid="1004" grpId="1" animBg="1"/>
      <p:bldP spid="1004" grpId="2" animBg="1"/>
      <p:bldP spid="1004" grpId="3" animBg="1"/>
      <p:bldP spid="1004" grpId="4" animBg="1"/>
      <p:bldP spid="1004" grpId="5" animBg="1"/>
      <p:bldP spid="1004" grpId="6" animBg="1"/>
      <p:bldP spid="1004" grpId="7" animBg="1"/>
      <p:bldP spid="1004" grpId="8" animBg="1"/>
      <p:bldP spid="1004" grpId="9" animBg="1"/>
      <p:bldP spid="1004" grpId="10" animBg="1"/>
      <p:bldP spid="1004" grpId="11" animBg="1"/>
      <p:bldP spid="1004" grpId="12" animBg="1"/>
      <p:bldP spid="1004" grpId="13" animBg="1"/>
      <p:bldP spid="1004" grpId="14" animBg="1"/>
      <p:bldP spid="1004" grpId="15" animBg="1"/>
      <p:bldP spid="1004" grpId="16" animBg="1"/>
      <p:bldP spid="1004" grpId="17" animBg="1"/>
      <p:bldP spid="1004" grpId="18" animBg="1"/>
      <p:bldP spid="1005" grpId="0" animBg="1"/>
      <p:bldP spid="1005" grpId="1" animBg="1"/>
      <p:bldP spid="1005" grpId="2" animBg="1"/>
      <p:bldP spid="1005" grpId="3" animBg="1"/>
      <p:bldP spid="1005" grpId="4" animBg="1"/>
      <p:bldP spid="1005" grpId="5" animBg="1"/>
      <p:bldP spid="1005" grpId="6" animBg="1"/>
      <p:bldP spid="1005" grpId="7" animBg="1"/>
      <p:bldP spid="1005" grpId="8" animBg="1"/>
      <p:bldP spid="1005" grpId="9" animBg="1"/>
      <p:bldP spid="1005" grpId="10" animBg="1"/>
      <p:bldP spid="1005" grpId="11" animBg="1"/>
      <p:bldP spid="1005" grpId="12" animBg="1"/>
      <p:bldP spid="1005" grpId="13" animBg="1"/>
      <p:bldP spid="1005" grpId="14" animBg="1"/>
      <p:bldP spid="1005" grpId="15" animBg="1"/>
      <p:bldP spid="1005" grpId="16" animBg="1"/>
      <p:bldP spid="1005" grpId="17" animBg="1"/>
      <p:bldP spid="1005" grpId="18" animBg="1"/>
      <p:bldP spid="1006" grpId="0" animBg="1"/>
      <p:bldP spid="1006" grpId="1" animBg="1"/>
      <p:bldP spid="1006" grpId="2" animBg="1"/>
      <p:bldP spid="1006" grpId="3" animBg="1"/>
      <p:bldP spid="1006" grpId="4" animBg="1"/>
      <p:bldP spid="1006" grpId="5" animBg="1"/>
      <p:bldP spid="1006" grpId="6" animBg="1"/>
      <p:bldP spid="1006" grpId="7" animBg="1"/>
      <p:bldP spid="1006" grpId="8" animBg="1"/>
      <p:bldP spid="1006" grpId="9" animBg="1"/>
      <p:bldP spid="1006" grpId="10" animBg="1"/>
      <p:bldP spid="1006" grpId="11" animBg="1"/>
      <p:bldP spid="1006" grpId="12" animBg="1"/>
      <p:bldP spid="1006" grpId="13" animBg="1"/>
      <p:bldP spid="1007" grpId="0" animBg="1"/>
      <p:bldP spid="1007" grpId="1" animBg="1"/>
      <p:bldP spid="1007" grpId="2" animBg="1"/>
      <p:bldP spid="1007" grpId="3" animBg="1"/>
      <p:bldP spid="1007" grpId="4" animBg="1"/>
      <p:bldP spid="1007" grpId="5" animBg="1"/>
      <p:bldP spid="1007" grpId="6" animBg="1"/>
      <p:bldP spid="1007" grpId="7" animBg="1"/>
      <p:bldP spid="1007" grpId="8" animBg="1"/>
      <p:bldP spid="1007" grpId="9" animBg="1"/>
      <p:bldP spid="1007" grpId="10" animBg="1"/>
      <p:bldP spid="1007" grpId="11" animBg="1"/>
      <p:bldP spid="1007" grpId="12" animBg="1"/>
      <p:bldP spid="1007" grpId="13" animBg="1"/>
      <p:bldP spid="1008" grpId="0" animBg="1"/>
      <p:bldP spid="1008" grpId="1" animBg="1"/>
      <p:bldP spid="1008" grpId="2" animBg="1"/>
      <p:bldP spid="1008" grpId="3" animBg="1"/>
      <p:bldP spid="1008" grpId="4" animBg="1"/>
      <p:bldP spid="1008" grpId="5" animBg="1"/>
      <p:bldP spid="1008" grpId="6" animBg="1"/>
      <p:bldP spid="1008" grpId="7" animBg="1"/>
      <p:bldP spid="1008" grpId="8" animBg="1"/>
      <p:bldP spid="1008" grpId="9" animBg="1"/>
      <p:bldP spid="1008" grpId="10" animBg="1"/>
      <p:bldP spid="1008" grpId="11" animBg="1"/>
      <p:bldP spid="1008" grpId="12" animBg="1"/>
      <p:bldP spid="1008" grpId="13" animBg="1"/>
      <p:bldP spid="1009" grpId="0" animBg="1"/>
      <p:bldP spid="1009" grpId="1" animBg="1"/>
      <p:bldP spid="1009" grpId="2" animBg="1"/>
      <p:bldP spid="1009" grpId="3" animBg="1"/>
      <p:bldP spid="1009" grpId="4" animBg="1"/>
      <p:bldP spid="1009" grpId="5" animBg="1"/>
      <p:bldP spid="1009" grpId="6" animBg="1"/>
      <p:bldP spid="1009" grpId="7" animBg="1"/>
      <p:bldP spid="1009" grpId="8" animBg="1"/>
      <p:bldP spid="1009" grpId="9" animBg="1"/>
      <p:bldP spid="1009" grpId="10" animBg="1"/>
      <p:bldP spid="1009" grpId="11" animBg="1"/>
      <p:bldP spid="1009" grpId="12" animBg="1"/>
      <p:bldP spid="1009" grpId="13" animBg="1"/>
      <p:bldP spid="1010" grpId="0" animBg="1"/>
      <p:bldP spid="1010" grpId="1" animBg="1"/>
      <p:bldP spid="1010" grpId="2" animBg="1"/>
      <p:bldP spid="1010" grpId="3" animBg="1"/>
      <p:bldP spid="1010" grpId="4" animBg="1"/>
      <p:bldP spid="1010" grpId="5" animBg="1"/>
      <p:bldP spid="1010" grpId="6" animBg="1"/>
      <p:bldP spid="1010" grpId="7" animBg="1"/>
      <p:bldP spid="1010" grpId="8" animBg="1"/>
      <p:bldP spid="1010" grpId="9" animBg="1"/>
      <p:bldP spid="1010" grpId="10" animBg="1"/>
      <p:bldP spid="1010" grpId="11" animBg="1"/>
      <p:bldP spid="1010" grpId="12" animBg="1"/>
      <p:bldP spid="1010" grpId="13" animBg="1"/>
      <p:bldP spid="1011" grpId="0" animBg="1"/>
      <p:bldP spid="1011" grpId="1" animBg="1"/>
      <p:bldP spid="1011" grpId="2" animBg="1"/>
      <p:bldP spid="1011" grpId="3" animBg="1"/>
      <p:bldP spid="1011" grpId="4" animBg="1"/>
      <p:bldP spid="1011" grpId="5" animBg="1"/>
      <p:bldP spid="1011" grpId="6" animBg="1"/>
      <p:bldP spid="1011" grpId="7" animBg="1"/>
      <p:bldP spid="1011" grpId="8" animBg="1"/>
      <p:bldP spid="1011" grpId="9" animBg="1"/>
      <p:bldP spid="1011" grpId="10" animBg="1"/>
      <p:bldP spid="1011" grpId="11" animBg="1"/>
      <p:bldP spid="1011" grpId="12" animBg="1"/>
      <p:bldP spid="1011" grpId="13" animBg="1"/>
      <p:bldP spid="1016" grpId="0" animBg="1"/>
      <p:bldP spid="1016" grpId="1" animBg="1"/>
      <p:bldP spid="1016" grpId="2" animBg="1"/>
      <p:bldP spid="1016" grpId="3" animBg="1"/>
      <p:bldP spid="1016" grpId="4" animBg="1"/>
      <p:bldP spid="1016" grpId="5" animBg="1"/>
      <p:bldP spid="1016" grpId="6" animBg="1"/>
      <p:bldP spid="1016" grpId="7" animBg="1"/>
      <p:bldP spid="1016" grpId="8" animBg="1"/>
      <p:bldP spid="1016" grpId="9" animBg="1"/>
      <p:bldP spid="1016" grpId="10" animBg="1"/>
      <p:bldP spid="1016" grpId="11" animBg="1"/>
      <p:bldP spid="1016" grpId="12" animBg="1"/>
      <p:bldP spid="1016" grpId="13" animBg="1"/>
      <p:bldP spid="1016" grpId="14" animBg="1"/>
      <p:bldP spid="1016" grpId="15" animBg="1"/>
      <p:bldP spid="1016" grpId="16" animBg="1"/>
      <p:bldP spid="1016" grpId="17" animBg="1"/>
      <p:bldP spid="1016" grpId="18" animBg="1"/>
      <p:bldP spid="1017" grpId="0" animBg="1"/>
      <p:bldP spid="1017" grpId="1" animBg="1"/>
      <p:bldP spid="1017" grpId="2" animBg="1"/>
      <p:bldP spid="1017" grpId="3" animBg="1"/>
      <p:bldP spid="1017" grpId="4" animBg="1"/>
      <p:bldP spid="1017" grpId="5" animBg="1"/>
      <p:bldP spid="1017" grpId="6" animBg="1"/>
      <p:bldP spid="1017" grpId="7" animBg="1"/>
      <p:bldP spid="1017" grpId="8" animBg="1"/>
      <p:bldP spid="1017" grpId="9" animBg="1"/>
      <p:bldP spid="1017" grpId="10" animBg="1"/>
      <p:bldP spid="1017" grpId="11" animBg="1"/>
      <p:bldP spid="1017" grpId="12" animBg="1"/>
      <p:bldP spid="1017" grpId="13" animBg="1"/>
      <p:bldP spid="1017" grpId="14" animBg="1"/>
      <p:bldP spid="1017" grpId="15" animBg="1"/>
      <p:bldP spid="1017" grpId="16" animBg="1"/>
      <p:bldP spid="1017" grpId="17" animBg="1"/>
      <p:bldP spid="1017" grpId="18" animBg="1"/>
      <p:bldP spid="1018" grpId="0" animBg="1"/>
      <p:bldP spid="1018" grpId="1" animBg="1"/>
      <p:bldP spid="1018" grpId="2" animBg="1"/>
      <p:bldP spid="1018" grpId="3" animBg="1"/>
      <p:bldP spid="1018" grpId="4" animBg="1"/>
      <p:bldP spid="1018" grpId="5" animBg="1"/>
      <p:bldP spid="1018" grpId="6" animBg="1"/>
      <p:bldP spid="1018" grpId="7" animBg="1"/>
      <p:bldP spid="1018" grpId="8" animBg="1"/>
      <p:bldP spid="1018" grpId="9" animBg="1"/>
      <p:bldP spid="1018" grpId="10" animBg="1"/>
      <p:bldP spid="1018" grpId="11" animBg="1"/>
      <p:bldP spid="1018" grpId="12" animBg="1"/>
      <p:bldP spid="1018" grpId="13" animBg="1"/>
      <p:bldP spid="1018" grpId="14" animBg="1"/>
      <p:bldP spid="1018" grpId="15" animBg="1"/>
      <p:bldP spid="1018" grpId="16" animBg="1"/>
      <p:bldP spid="1018" grpId="17" animBg="1"/>
      <p:bldP spid="1018" grpId="18" animBg="1"/>
      <p:bldP spid="1019" grpId="0" animBg="1"/>
      <p:bldP spid="1019" grpId="1" animBg="1"/>
      <p:bldP spid="1019" grpId="2" animBg="1"/>
      <p:bldP spid="1019" grpId="3" animBg="1"/>
      <p:bldP spid="1019" grpId="4" animBg="1"/>
      <p:bldP spid="1019" grpId="5" animBg="1"/>
      <p:bldP spid="1019" grpId="6" animBg="1"/>
      <p:bldP spid="1019" grpId="7" animBg="1"/>
      <p:bldP spid="1019" grpId="8" animBg="1"/>
      <p:bldP spid="1019" grpId="9" animBg="1"/>
      <p:bldP spid="1019" grpId="10" animBg="1"/>
      <p:bldP spid="1019" grpId="11" animBg="1"/>
      <p:bldP spid="1019" grpId="12" animBg="1"/>
      <p:bldP spid="1019" grpId="13" animBg="1"/>
      <p:bldP spid="1019" grpId="14" animBg="1"/>
      <p:bldP spid="1019" grpId="15" animBg="1"/>
      <p:bldP spid="1019" grpId="16" animBg="1"/>
      <p:bldP spid="1019" grpId="17" animBg="1"/>
      <p:bldP spid="1019" grpId="18" animBg="1"/>
      <p:bldP spid="1020" grpId="0" animBg="1"/>
      <p:bldP spid="1020" grpId="1" animBg="1"/>
      <p:bldP spid="1020" grpId="2" animBg="1"/>
      <p:bldP spid="1020" grpId="3" animBg="1"/>
      <p:bldP spid="1020" grpId="4" animBg="1"/>
      <p:bldP spid="1020" grpId="5" animBg="1"/>
      <p:bldP spid="1020" grpId="6" animBg="1"/>
      <p:bldP spid="1020" grpId="7" animBg="1"/>
      <p:bldP spid="1020" grpId="8" animBg="1"/>
      <p:bldP spid="1020" grpId="9" animBg="1"/>
      <p:bldP spid="1020" grpId="10" animBg="1"/>
      <p:bldP spid="1020" grpId="11" animBg="1"/>
      <p:bldP spid="1020" grpId="12" animBg="1"/>
      <p:bldP spid="1020" grpId="13" animBg="1"/>
      <p:bldP spid="1021" grpId="0" animBg="1"/>
      <p:bldP spid="1021" grpId="1" animBg="1"/>
      <p:bldP spid="1021" grpId="2" animBg="1"/>
      <p:bldP spid="1021" grpId="3" animBg="1"/>
      <p:bldP spid="1021" grpId="4" animBg="1"/>
      <p:bldP spid="1021" grpId="5" animBg="1"/>
      <p:bldP spid="1021" grpId="6" animBg="1"/>
      <p:bldP spid="1021" grpId="7" animBg="1"/>
      <p:bldP spid="1021" grpId="8" animBg="1"/>
      <p:bldP spid="1021" grpId="9" animBg="1"/>
      <p:bldP spid="1021" grpId="10" animBg="1"/>
      <p:bldP spid="1021" grpId="11" animBg="1"/>
      <p:bldP spid="1021" grpId="12" animBg="1"/>
      <p:bldP spid="1021" grpId="13" animBg="1"/>
      <p:bldP spid="1022" grpId="0" animBg="1"/>
      <p:bldP spid="1022" grpId="1" animBg="1"/>
      <p:bldP spid="1022" grpId="2" animBg="1"/>
      <p:bldP spid="1022" grpId="3" animBg="1"/>
      <p:bldP spid="1022" grpId="4" animBg="1"/>
      <p:bldP spid="1022" grpId="5" animBg="1"/>
      <p:bldP spid="1022" grpId="6" animBg="1"/>
      <p:bldP spid="1022" grpId="7" animBg="1"/>
      <p:bldP spid="1022" grpId="8" animBg="1"/>
      <p:bldP spid="1022" grpId="9" animBg="1"/>
      <p:bldP spid="1022" grpId="10" animBg="1"/>
      <p:bldP spid="1022" grpId="11" animBg="1"/>
      <p:bldP spid="1022" grpId="12" animBg="1"/>
      <p:bldP spid="1022" grpId="13" animBg="1"/>
      <p:bldP spid="1023" grpId="0" animBg="1"/>
      <p:bldP spid="1023" grpId="1" animBg="1"/>
      <p:bldP spid="1023" grpId="2" animBg="1"/>
      <p:bldP spid="1023" grpId="3" animBg="1"/>
      <p:bldP spid="1023" grpId="4" animBg="1"/>
      <p:bldP spid="1023" grpId="5" animBg="1"/>
      <p:bldP spid="1023" grpId="6" animBg="1"/>
      <p:bldP spid="1023" grpId="7" animBg="1"/>
      <p:bldP spid="1023" grpId="8" animBg="1"/>
      <p:bldP spid="1023" grpId="9" animBg="1"/>
      <p:bldP spid="1023" grpId="10" animBg="1"/>
      <p:bldP spid="1023" grpId="11" animBg="1"/>
      <p:bldP spid="1023" grpId="12" animBg="1"/>
      <p:bldP spid="1023" grpId="13" animBg="1"/>
      <p:bldP spid="1024" grpId="0" animBg="1"/>
      <p:bldP spid="1024" grpId="1" animBg="1"/>
      <p:bldP spid="1024" grpId="2" animBg="1"/>
      <p:bldP spid="1024" grpId="3" animBg="1"/>
      <p:bldP spid="1024" grpId="4" animBg="1"/>
      <p:bldP spid="1024" grpId="5" animBg="1"/>
      <p:bldP spid="1024" grpId="6" animBg="1"/>
      <p:bldP spid="1024" grpId="7" animBg="1"/>
      <p:bldP spid="1024" grpId="8" animBg="1"/>
      <p:bldP spid="1024" grpId="9" animBg="1"/>
      <p:bldP spid="1024" grpId="10" animBg="1"/>
      <p:bldP spid="1024" grpId="11" animBg="1"/>
      <p:bldP spid="1024" grpId="12" animBg="1"/>
      <p:bldP spid="1024" grpId="13" animBg="1"/>
      <p:bldP spid="1025" grpId="0" animBg="1"/>
      <p:bldP spid="1025" grpId="1" animBg="1"/>
      <p:bldP spid="1025" grpId="2" animBg="1"/>
      <p:bldP spid="1025" grpId="3" animBg="1"/>
      <p:bldP spid="1025" grpId="4" animBg="1"/>
      <p:bldP spid="1025" grpId="5" animBg="1"/>
      <p:bldP spid="1025" grpId="6" animBg="1"/>
      <p:bldP spid="1025" grpId="7" animBg="1"/>
      <p:bldP spid="1025" grpId="8" animBg="1"/>
      <p:bldP spid="1025" grpId="9" animBg="1"/>
      <p:bldP spid="1025" grpId="10" animBg="1"/>
      <p:bldP spid="1025" grpId="11" animBg="1"/>
      <p:bldP spid="1025" grpId="12" animBg="1"/>
      <p:bldP spid="1025" grpId="13" animBg="1"/>
      <p:bldP spid="1030" grpId="0" animBg="1"/>
      <p:bldP spid="1030" grpId="1" animBg="1"/>
      <p:bldP spid="1030" grpId="2" animBg="1"/>
      <p:bldP spid="1030" grpId="3" animBg="1"/>
      <p:bldP spid="1030" grpId="4" animBg="1"/>
      <p:bldP spid="1030" grpId="5" animBg="1"/>
      <p:bldP spid="1030" grpId="6" animBg="1"/>
      <p:bldP spid="1030" grpId="7" animBg="1"/>
      <p:bldP spid="1030" grpId="8" animBg="1"/>
      <p:bldP spid="1030" grpId="9" animBg="1"/>
      <p:bldP spid="1030" grpId="10" animBg="1"/>
      <p:bldP spid="1030" grpId="11" animBg="1"/>
      <p:bldP spid="1030" grpId="12" animBg="1"/>
      <p:bldP spid="1030" grpId="13" animBg="1"/>
      <p:bldP spid="1030" grpId="14" animBg="1"/>
      <p:bldP spid="1030" grpId="15" animBg="1"/>
      <p:bldP spid="1030" grpId="16" animBg="1"/>
      <p:bldP spid="1030" grpId="17" animBg="1"/>
      <p:bldP spid="1030" grpId="18" animBg="1"/>
      <p:bldP spid="1031" grpId="0" animBg="1"/>
      <p:bldP spid="1031" grpId="1" animBg="1"/>
      <p:bldP spid="1031" grpId="2" animBg="1"/>
      <p:bldP spid="1031" grpId="3" animBg="1"/>
      <p:bldP spid="1031" grpId="4" animBg="1"/>
      <p:bldP spid="1031" grpId="5" animBg="1"/>
      <p:bldP spid="1031" grpId="6" animBg="1"/>
      <p:bldP spid="1031" grpId="7" animBg="1"/>
      <p:bldP spid="1031" grpId="8" animBg="1"/>
      <p:bldP spid="1031" grpId="9" animBg="1"/>
      <p:bldP spid="1031" grpId="10" animBg="1"/>
      <p:bldP spid="1031" grpId="11" animBg="1"/>
      <p:bldP spid="1031" grpId="12" animBg="1"/>
      <p:bldP spid="1031" grpId="13" animBg="1"/>
      <p:bldP spid="1031" grpId="14" animBg="1"/>
      <p:bldP spid="1031" grpId="15" animBg="1"/>
      <p:bldP spid="1031" grpId="16" animBg="1"/>
      <p:bldP spid="1031" grpId="17" animBg="1"/>
      <p:bldP spid="1031" grpId="18" animBg="1"/>
      <p:bldP spid="1032" grpId="0" animBg="1"/>
      <p:bldP spid="1032" grpId="1" animBg="1"/>
      <p:bldP spid="1032" grpId="2" animBg="1"/>
      <p:bldP spid="1032" grpId="3" animBg="1"/>
      <p:bldP spid="1032" grpId="4" animBg="1"/>
      <p:bldP spid="1032" grpId="5" animBg="1"/>
      <p:bldP spid="1032" grpId="6" animBg="1"/>
      <p:bldP spid="1032" grpId="7" animBg="1"/>
      <p:bldP spid="1032" grpId="8" animBg="1"/>
      <p:bldP spid="1032" grpId="9" animBg="1"/>
      <p:bldP spid="1032" grpId="10" animBg="1"/>
      <p:bldP spid="1032" grpId="11" animBg="1"/>
      <p:bldP spid="1032" grpId="12" animBg="1"/>
      <p:bldP spid="1032" grpId="13" animBg="1"/>
      <p:bldP spid="1032" grpId="14" animBg="1"/>
      <p:bldP spid="1032" grpId="15" animBg="1"/>
      <p:bldP spid="1032" grpId="16" animBg="1"/>
      <p:bldP spid="1032" grpId="17" animBg="1"/>
      <p:bldP spid="1032" grpId="18" animBg="1"/>
      <p:bldP spid="1033" grpId="0" animBg="1"/>
      <p:bldP spid="1033" grpId="1" animBg="1"/>
      <p:bldP spid="1033" grpId="2" animBg="1"/>
      <p:bldP spid="1033" grpId="3" animBg="1"/>
      <p:bldP spid="1033" grpId="4" animBg="1"/>
      <p:bldP spid="1033" grpId="5" animBg="1"/>
      <p:bldP spid="1033" grpId="6" animBg="1"/>
      <p:bldP spid="1033" grpId="7" animBg="1"/>
      <p:bldP spid="1033" grpId="8" animBg="1"/>
      <p:bldP spid="1033" grpId="9" animBg="1"/>
      <p:bldP spid="1033" grpId="10" animBg="1"/>
      <p:bldP spid="1033" grpId="11" animBg="1"/>
      <p:bldP spid="1033" grpId="12" animBg="1"/>
      <p:bldP spid="1033" grpId="13" animBg="1"/>
      <p:bldP spid="1033" grpId="14" animBg="1"/>
      <p:bldP spid="1033" grpId="15" animBg="1"/>
      <p:bldP spid="1033" grpId="16" animBg="1"/>
      <p:bldP spid="1033" grpId="17" animBg="1"/>
      <p:bldP spid="1033" grpId="18" animBg="1"/>
      <p:bldP spid="1034" grpId="0" animBg="1"/>
      <p:bldP spid="1034" grpId="1" animBg="1"/>
      <p:bldP spid="1034" grpId="2" animBg="1"/>
      <p:bldP spid="1034" grpId="3" animBg="1"/>
      <p:bldP spid="1034" grpId="4" animBg="1"/>
      <p:bldP spid="1034" grpId="5" animBg="1"/>
      <p:bldP spid="1034" grpId="6" animBg="1"/>
      <p:bldP spid="1034" grpId="7" animBg="1"/>
      <p:bldP spid="1034" grpId="8" animBg="1"/>
      <p:bldP spid="1034" grpId="9" animBg="1"/>
      <p:bldP spid="1034" grpId="10" animBg="1"/>
      <p:bldP spid="1034" grpId="11" animBg="1"/>
      <p:bldP spid="1034" grpId="12" animBg="1"/>
      <p:bldP spid="1034" grpId="13" animBg="1"/>
      <p:bldP spid="1035" grpId="0" animBg="1"/>
      <p:bldP spid="1035" grpId="1" animBg="1"/>
      <p:bldP spid="1035" grpId="2" animBg="1"/>
      <p:bldP spid="1035" grpId="3" animBg="1"/>
      <p:bldP spid="1035" grpId="4" animBg="1"/>
      <p:bldP spid="1035" grpId="5" animBg="1"/>
      <p:bldP spid="1035" grpId="6" animBg="1"/>
      <p:bldP spid="1035" grpId="7" animBg="1"/>
      <p:bldP spid="1035" grpId="8" animBg="1"/>
      <p:bldP spid="1035" grpId="9" animBg="1"/>
      <p:bldP spid="1035" grpId="10" animBg="1"/>
      <p:bldP spid="1035" grpId="11" animBg="1"/>
      <p:bldP spid="1035" grpId="12" animBg="1"/>
      <p:bldP spid="1035" grpId="13" animBg="1"/>
      <p:bldP spid="1036" grpId="0" animBg="1"/>
      <p:bldP spid="1036" grpId="1" animBg="1"/>
      <p:bldP spid="1036" grpId="2" animBg="1"/>
      <p:bldP spid="1036" grpId="3" animBg="1"/>
      <p:bldP spid="1036" grpId="4" animBg="1"/>
      <p:bldP spid="1036" grpId="5" animBg="1"/>
      <p:bldP spid="1036" grpId="6" animBg="1"/>
      <p:bldP spid="1036" grpId="7" animBg="1"/>
      <p:bldP spid="1036" grpId="8" animBg="1"/>
      <p:bldP spid="1036" grpId="9" animBg="1"/>
      <p:bldP spid="1036" grpId="10" animBg="1"/>
      <p:bldP spid="1036" grpId="11" animBg="1"/>
      <p:bldP spid="1036" grpId="12" animBg="1"/>
      <p:bldP spid="1036" grpId="13" animBg="1"/>
      <p:bldP spid="1037" grpId="0" animBg="1"/>
      <p:bldP spid="1037" grpId="1" animBg="1"/>
      <p:bldP spid="1037" grpId="2" animBg="1"/>
      <p:bldP spid="1037" grpId="3" animBg="1"/>
      <p:bldP spid="1037" grpId="4" animBg="1"/>
      <p:bldP spid="1037" grpId="5" animBg="1"/>
      <p:bldP spid="1037" grpId="6" animBg="1"/>
      <p:bldP spid="1037" grpId="7" animBg="1"/>
      <p:bldP spid="1037" grpId="8" animBg="1"/>
      <p:bldP spid="1037" grpId="9" animBg="1"/>
      <p:bldP spid="1037" grpId="10" animBg="1"/>
      <p:bldP spid="1037" grpId="11" animBg="1"/>
      <p:bldP spid="1037" grpId="12" animBg="1"/>
      <p:bldP spid="1037" grpId="13" animBg="1"/>
      <p:bldP spid="1038" grpId="0" animBg="1"/>
      <p:bldP spid="1038" grpId="1" animBg="1"/>
      <p:bldP spid="1038" grpId="2" animBg="1"/>
      <p:bldP spid="1038" grpId="3" animBg="1"/>
      <p:bldP spid="1038" grpId="4" animBg="1"/>
      <p:bldP spid="1038" grpId="5" animBg="1"/>
      <p:bldP spid="1038" grpId="6" animBg="1"/>
      <p:bldP spid="1038" grpId="7" animBg="1"/>
      <p:bldP spid="1038" grpId="8" animBg="1"/>
      <p:bldP spid="1038" grpId="9" animBg="1"/>
      <p:bldP spid="1038" grpId="10" animBg="1"/>
      <p:bldP spid="1038" grpId="11" animBg="1"/>
      <p:bldP spid="1038" grpId="12" animBg="1"/>
      <p:bldP spid="1038" grpId="13" animBg="1"/>
      <p:bldP spid="1039" grpId="0" animBg="1"/>
      <p:bldP spid="1039" grpId="1" animBg="1"/>
      <p:bldP spid="1039" grpId="2" animBg="1"/>
      <p:bldP spid="1039" grpId="3" animBg="1"/>
      <p:bldP spid="1039" grpId="4" animBg="1"/>
      <p:bldP spid="1039" grpId="5" animBg="1"/>
      <p:bldP spid="1039" grpId="6" animBg="1"/>
      <p:bldP spid="1039" grpId="7" animBg="1"/>
      <p:bldP spid="1039" grpId="8" animBg="1"/>
      <p:bldP spid="1039" grpId="9" animBg="1"/>
      <p:bldP spid="1039" grpId="10" animBg="1"/>
      <p:bldP spid="1039" grpId="11" animBg="1"/>
      <p:bldP spid="1039" grpId="12" animBg="1"/>
      <p:bldP spid="1039" grpId="13" animBg="1"/>
      <p:bldP spid="1044" grpId="0" animBg="1"/>
      <p:bldP spid="1044" grpId="1" animBg="1"/>
      <p:bldP spid="1044" grpId="2" animBg="1"/>
      <p:bldP spid="1044" grpId="3" animBg="1"/>
      <p:bldP spid="1044" grpId="4" animBg="1"/>
      <p:bldP spid="1044" grpId="5" animBg="1"/>
      <p:bldP spid="1044" grpId="6" animBg="1"/>
      <p:bldP spid="1044" grpId="7" animBg="1"/>
      <p:bldP spid="1044" grpId="8" animBg="1"/>
      <p:bldP spid="1044" grpId="9" animBg="1"/>
      <p:bldP spid="1044" grpId="10" animBg="1"/>
      <p:bldP spid="1044" grpId="11" animBg="1"/>
      <p:bldP spid="1044" grpId="12" animBg="1"/>
      <p:bldP spid="1044" grpId="13" animBg="1"/>
      <p:bldP spid="1044" grpId="14" animBg="1"/>
      <p:bldP spid="1044" grpId="15" animBg="1"/>
      <p:bldP spid="1044" grpId="16" animBg="1"/>
      <p:bldP spid="1044" grpId="17" animBg="1"/>
      <p:bldP spid="1044" grpId="18" animBg="1"/>
      <p:bldP spid="1045" grpId="0" animBg="1"/>
      <p:bldP spid="1045" grpId="1" animBg="1"/>
      <p:bldP spid="1045" grpId="2" animBg="1"/>
      <p:bldP spid="1045" grpId="3" animBg="1"/>
      <p:bldP spid="1045" grpId="4" animBg="1"/>
      <p:bldP spid="1045" grpId="5" animBg="1"/>
      <p:bldP spid="1045" grpId="6" animBg="1"/>
      <p:bldP spid="1045" grpId="7" animBg="1"/>
      <p:bldP spid="1045" grpId="8" animBg="1"/>
      <p:bldP spid="1045" grpId="9" animBg="1"/>
      <p:bldP spid="1045" grpId="10" animBg="1"/>
      <p:bldP spid="1045" grpId="11" animBg="1"/>
      <p:bldP spid="1045" grpId="12" animBg="1"/>
      <p:bldP spid="1045" grpId="13" animBg="1"/>
      <p:bldP spid="1045" grpId="14" animBg="1"/>
      <p:bldP spid="1045" grpId="15" animBg="1"/>
      <p:bldP spid="1045" grpId="16" animBg="1"/>
      <p:bldP spid="1045" grpId="17" animBg="1"/>
      <p:bldP spid="1045" grpId="18" animBg="1"/>
      <p:bldP spid="1046" grpId="0" animBg="1"/>
      <p:bldP spid="1046" grpId="1" animBg="1"/>
      <p:bldP spid="1046" grpId="2" animBg="1"/>
      <p:bldP spid="1046" grpId="3" animBg="1"/>
      <p:bldP spid="1046" grpId="4" animBg="1"/>
      <p:bldP spid="1046" grpId="5" animBg="1"/>
      <p:bldP spid="1046" grpId="6" animBg="1"/>
      <p:bldP spid="1046" grpId="7" animBg="1"/>
      <p:bldP spid="1046" grpId="8" animBg="1"/>
      <p:bldP spid="1046" grpId="9" animBg="1"/>
      <p:bldP spid="1046" grpId="10" animBg="1"/>
      <p:bldP spid="1046" grpId="11" animBg="1"/>
      <p:bldP spid="1046" grpId="12" animBg="1"/>
      <p:bldP spid="1046" grpId="13" animBg="1"/>
      <p:bldP spid="1046" grpId="14" animBg="1"/>
      <p:bldP spid="1046" grpId="15" animBg="1"/>
      <p:bldP spid="1046" grpId="16" animBg="1"/>
      <p:bldP spid="1046" grpId="17" animBg="1"/>
      <p:bldP spid="1046" grpId="18" animBg="1"/>
      <p:bldP spid="1047" grpId="0" animBg="1"/>
      <p:bldP spid="1047" grpId="1" animBg="1"/>
      <p:bldP spid="1047" grpId="2" animBg="1"/>
      <p:bldP spid="1047" grpId="3" animBg="1"/>
      <p:bldP spid="1047" grpId="4" animBg="1"/>
      <p:bldP spid="1047" grpId="5" animBg="1"/>
      <p:bldP spid="1047" grpId="6" animBg="1"/>
      <p:bldP spid="1047" grpId="7" animBg="1"/>
      <p:bldP spid="1047" grpId="8" animBg="1"/>
      <p:bldP spid="1047" grpId="9" animBg="1"/>
      <p:bldP spid="1047" grpId="10" animBg="1"/>
      <p:bldP spid="1047" grpId="11" animBg="1"/>
      <p:bldP spid="1047" grpId="12" animBg="1"/>
      <p:bldP spid="1047" grpId="13" animBg="1"/>
      <p:bldP spid="1047" grpId="14" animBg="1"/>
      <p:bldP spid="1047" grpId="15" animBg="1"/>
      <p:bldP spid="1047" grpId="16" animBg="1"/>
      <p:bldP spid="1047" grpId="17" animBg="1"/>
      <p:bldP spid="1047" grpId="18" animBg="1"/>
      <p:bldP spid="1048" grpId="0" animBg="1"/>
      <p:bldP spid="1048" grpId="1" animBg="1"/>
      <p:bldP spid="1048" grpId="2" animBg="1"/>
      <p:bldP spid="1048" grpId="3" animBg="1"/>
      <p:bldP spid="1048" grpId="4" animBg="1"/>
      <p:bldP spid="1048" grpId="5" animBg="1"/>
      <p:bldP spid="1048" grpId="6" animBg="1"/>
      <p:bldP spid="1048" grpId="7" animBg="1"/>
      <p:bldP spid="1048" grpId="8" animBg="1"/>
      <p:bldP spid="1048" grpId="9" animBg="1"/>
      <p:bldP spid="1048" grpId="10" animBg="1"/>
      <p:bldP spid="1048" grpId="11" animBg="1"/>
      <p:bldP spid="1048" grpId="12" animBg="1"/>
      <p:bldP spid="1048" grpId="13" animBg="1"/>
      <p:bldP spid="1049" grpId="0" animBg="1"/>
      <p:bldP spid="1049" grpId="1" animBg="1"/>
      <p:bldP spid="1049" grpId="2" animBg="1"/>
      <p:bldP spid="1049" grpId="3" animBg="1"/>
      <p:bldP spid="1049" grpId="4" animBg="1"/>
      <p:bldP spid="1049" grpId="5" animBg="1"/>
      <p:bldP spid="1049" grpId="6" animBg="1"/>
      <p:bldP spid="1049" grpId="7" animBg="1"/>
      <p:bldP spid="1049" grpId="8" animBg="1"/>
      <p:bldP spid="1049" grpId="9" animBg="1"/>
      <p:bldP spid="1049" grpId="10" animBg="1"/>
      <p:bldP spid="1049" grpId="11" animBg="1"/>
      <p:bldP spid="1049" grpId="12" animBg="1"/>
      <p:bldP spid="1049" grpId="13" animBg="1"/>
      <p:bldP spid="1050" grpId="0" animBg="1"/>
      <p:bldP spid="1050" grpId="1" animBg="1"/>
      <p:bldP spid="1050" grpId="2" animBg="1"/>
      <p:bldP spid="1050" grpId="3" animBg="1"/>
      <p:bldP spid="1050" grpId="4" animBg="1"/>
      <p:bldP spid="1050" grpId="5" animBg="1"/>
      <p:bldP spid="1050" grpId="6" animBg="1"/>
      <p:bldP spid="1050" grpId="7" animBg="1"/>
      <p:bldP spid="1050" grpId="8" animBg="1"/>
      <p:bldP spid="1050" grpId="9" animBg="1"/>
      <p:bldP spid="1050" grpId="10" animBg="1"/>
      <p:bldP spid="1050" grpId="11" animBg="1"/>
      <p:bldP spid="1050" grpId="12" animBg="1"/>
      <p:bldP spid="1050" grpId="13" animBg="1"/>
      <p:bldP spid="1051" grpId="0" animBg="1"/>
      <p:bldP spid="1051" grpId="1" animBg="1"/>
      <p:bldP spid="1051" grpId="2" animBg="1"/>
      <p:bldP spid="1051" grpId="3" animBg="1"/>
      <p:bldP spid="1051" grpId="4" animBg="1"/>
      <p:bldP spid="1051" grpId="5" animBg="1"/>
      <p:bldP spid="1051" grpId="6" animBg="1"/>
      <p:bldP spid="1051" grpId="7" animBg="1"/>
      <p:bldP spid="1051" grpId="8" animBg="1"/>
      <p:bldP spid="1051" grpId="9" animBg="1"/>
      <p:bldP spid="1051" grpId="10" animBg="1"/>
      <p:bldP spid="1051" grpId="11" animBg="1"/>
      <p:bldP spid="1051" grpId="12" animBg="1"/>
      <p:bldP spid="1051" grpId="13" animBg="1"/>
      <p:bldP spid="1052" grpId="0" animBg="1"/>
      <p:bldP spid="1052" grpId="1" animBg="1"/>
      <p:bldP spid="1052" grpId="2" animBg="1"/>
      <p:bldP spid="1052" grpId="3" animBg="1"/>
      <p:bldP spid="1052" grpId="4" animBg="1"/>
      <p:bldP spid="1052" grpId="5" animBg="1"/>
      <p:bldP spid="1052" grpId="6" animBg="1"/>
      <p:bldP spid="1052" grpId="7" animBg="1"/>
      <p:bldP spid="1052" grpId="8" animBg="1"/>
      <p:bldP spid="1052" grpId="9" animBg="1"/>
      <p:bldP spid="1052" grpId="10" animBg="1"/>
      <p:bldP spid="1052" grpId="11" animBg="1"/>
      <p:bldP spid="1052" grpId="12" animBg="1"/>
      <p:bldP spid="1052" grpId="13" animBg="1"/>
      <p:bldP spid="1053" grpId="0" animBg="1"/>
      <p:bldP spid="1053" grpId="1" animBg="1"/>
      <p:bldP spid="1053" grpId="2" animBg="1"/>
      <p:bldP spid="1053" grpId="3" animBg="1"/>
      <p:bldP spid="1053" grpId="4" animBg="1"/>
      <p:bldP spid="1053" grpId="5" animBg="1"/>
      <p:bldP spid="1053" grpId="6" animBg="1"/>
      <p:bldP spid="1053" grpId="7" animBg="1"/>
      <p:bldP spid="1053" grpId="8" animBg="1"/>
      <p:bldP spid="1053" grpId="9" animBg="1"/>
      <p:bldP spid="1053" grpId="10" animBg="1"/>
      <p:bldP spid="1053" grpId="11" animBg="1"/>
      <p:bldP spid="1053" grpId="12" animBg="1"/>
      <p:bldP spid="1053" grpId="13" animBg="1"/>
      <p:bldP spid="1058" grpId="0" animBg="1"/>
      <p:bldP spid="1058" grpId="1" animBg="1"/>
      <p:bldP spid="1058" grpId="2" animBg="1"/>
      <p:bldP spid="1058" grpId="3" animBg="1"/>
      <p:bldP spid="1058" grpId="4" animBg="1"/>
      <p:bldP spid="1058" grpId="5" animBg="1"/>
      <p:bldP spid="1058" grpId="6" animBg="1"/>
      <p:bldP spid="1058" grpId="7" animBg="1"/>
      <p:bldP spid="1058" grpId="8" animBg="1"/>
      <p:bldP spid="1058" grpId="9" animBg="1"/>
      <p:bldP spid="1058" grpId="10" animBg="1"/>
      <p:bldP spid="1058" grpId="11" animBg="1"/>
      <p:bldP spid="1058" grpId="12" animBg="1"/>
      <p:bldP spid="1058" grpId="13" animBg="1"/>
      <p:bldP spid="1058" grpId="14" animBg="1"/>
      <p:bldP spid="1058" grpId="15" animBg="1"/>
      <p:bldP spid="1058" grpId="16" animBg="1"/>
      <p:bldP spid="1058" grpId="17" animBg="1"/>
      <p:bldP spid="1058" grpId="18" animBg="1"/>
      <p:bldP spid="1059" grpId="0" animBg="1"/>
      <p:bldP spid="1059" grpId="1" animBg="1"/>
      <p:bldP spid="1059" grpId="2" animBg="1"/>
      <p:bldP spid="1059" grpId="3" animBg="1"/>
      <p:bldP spid="1059" grpId="4" animBg="1"/>
      <p:bldP spid="1059" grpId="5" animBg="1"/>
      <p:bldP spid="1059" grpId="6" animBg="1"/>
      <p:bldP spid="1059" grpId="7" animBg="1"/>
      <p:bldP spid="1059" grpId="8" animBg="1"/>
      <p:bldP spid="1059" grpId="9" animBg="1"/>
      <p:bldP spid="1059" grpId="10" animBg="1"/>
      <p:bldP spid="1059" grpId="11" animBg="1"/>
      <p:bldP spid="1059" grpId="12" animBg="1"/>
      <p:bldP spid="1059" grpId="13" animBg="1"/>
      <p:bldP spid="1059" grpId="14" animBg="1"/>
      <p:bldP spid="1059" grpId="15" animBg="1"/>
      <p:bldP spid="1059" grpId="16" animBg="1"/>
      <p:bldP spid="1059" grpId="17" animBg="1"/>
      <p:bldP spid="1059" grpId="18" animBg="1"/>
      <p:bldP spid="1060" grpId="0" animBg="1"/>
      <p:bldP spid="1060" grpId="1" animBg="1"/>
      <p:bldP spid="1060" grpId="2" animBg="1"/>
      <p:bldP spid="1060" grpId="3" animBg="1"/>
      <p:bldP spid="1060" grpId="4" animBg="1"/>
      <p:bldP spid="1060" grpId="5" animBg="1"/>
      <p:bldP spid="1060" grpId="6" animBg="1"/>
      <p:bldP spid="1060" grpId="7" animBg="1"/>
      <p:bldP spid="1060" grpId="8" animBg="1"/>
      <p:bldP spid="1060" grpId="9" animBg="1"/>
      <p:bldP spid="1060" grpId="10" animBg="1"/>
      <p:bldP spid="1060" grpId="11" animBg="1"/>
      <p:bldP spid="1060" grpId="12" animBg="1"/>
      <p:bldP spid="1060" grpId="13" animBg="1"/>
      <p:bldP spid="1060" grpId="14" animBg="1"/>
      <p:bldP spid="1060" grpId="15" animBg="1"/>
      <p:bldP spid="1060" grpId="16" animBg="1"/>
      <p:bldP spid="1060" grpId="17" animBg="1"/>
      <p:bldP spid="1060" grpId="18" animBg="1"/>
      <p:bldP spid="1061" grpId="0" animBg="1"/>
      <p:bldP spid="1061" grpId="1" animBg="1"/>
      <p:bldP spid="1061" grpId="2" animBg="1"/>
      <p:bldP spid="1061" grpId="3" animBg="1"/>
      <p:bldP spid="1061" grpId="4" animBg="1"/>
      <p:bldP spid="1061" grpId="5" animBg="1"/>
      <p:bldP spid="1061" grpId="6" animBg="1"/>
      <p:bldP spid="1061" grpId="7" animBg="1"/>
      <p:bldP spid="1061" grpId="8" animBg="1"/>
      <p:bldP spid="1061" grpId="9" animBg="1"/>
      <p:bldP spid="1061" grpId="10" animBg="1"/>
      <p:bldP spid="1061" grpId="11" animBg="1"/>
      <p:bldP spid="1061" grpId="12" animBg="1"/>
      <p:bldP spid="1061" grpId="13" animBg="1"/>
      <p:bldP spid="1061" grpId="14" animBg="1"/>
      <p:bldP spid="1061" grpId="15" animBg="1"/>
      <p:bldP spid="1061" grpId="16" animBg="1"/>
      <p:bldP spid="1061" grpId="17" animBg="1"/>
      <p:bldP spid="1061" grpId="18" animBg="1"/>
      <p:bldP spid="1062" grpId="0" animBg="1"/>
      <p:bldP spid="1062" grpId="1" animBg="1"/>
      <p:bldP spid="1062" grpId="2" animBg="1"/>
      <p:bldP spid="1062" grpId="3" animBg="1"/>
      <p:bldP spid="1062" grpId="4" animBg="1"/>
      <p:bldP spid="1062" grpId="5" animBg="1"/>
      <p:bldP spid="1062" grpId="6" animBg="1"/>
      <p:bldP spid="1062" grpId="7" animBg="1"/>
      <p:bldP spid="1062" grpId="8" animBg="1"/>
      <p:bldP spid="1062" grpId="9" animBg="1"/>
      <p:bldP spid="1062" grpId="10" animBg="1"/>
      <p:bldP spid="1062" grpId="11" animBg="1"/>
      <p:bldP spid="1062" grpId="12" animBg="1"/>
      <p:bldP spid="1062" grpId="13" animBg="1"/>
      <p:bldP spid="1063" grpId="0" animBg="1"/>
      <p:bldP spid="1063" grpId="1" animBg="1"/>
      <p:bldP spid="1063" grpId="2" animBg="1"/>
      <p:bldP spid="1063" grpId="3" animBg="1"/>
      <p:bldP spid="1063" grpId="4" animBg="1"/>
      <p:bldP spid="1063" grpId="5" animBg="1"/>
      <p:bldP spid="1063" grpId="6" animBg="1"/>
      <p:bldP spid="1063" grpId="7" animBg="1"/>
      <p:bldP spid="1063" grpId="8" animBg="1"/>
      <p:bldP spid="1063" grpId="9" animBg="1"/>
      <p:bldP spid="1063" grpId="10" animBg="1"/>
      <p:bldP spid="1063" grpId="11" animBg="1"/>
      <p:bldP spid="1063" grpId="12" animBg="1"/>
      <p:bldP spid="1063" grpId="13" animBg="1"/>
      <p:bldP spid="1064" grpId="0" animBg="1"/>
      <p:bldP spid="1064" grpId="1" animBg="1"/>
      <p:bldP spid="1064" grpId="2" animBg="1"/>
      <p:bldP spid="1064" grpId="3" animBg="1"/>
      <p:bldP spid="1064" grpId="4" animBg="1"/>
      <p:bldP spid="1064" grpId="5" animBg="1"/>
      <p:bldP spid="1064" grpId="6" animBg="1"/>
      <p:bldP spid="1064" grpId="7" animBg="1"/>
      <p:bldP spid="1064" grpId="8" animBg="1"/>
      <p:bldP spid="1064" grpId="9" animBg="1"/>
      <p:bldP spid="1064" grpId="10" animBg="1"/>
      <p:bldP spid="1064" grpId="11" animBg="1"/>
      <p:bldP spid="1064" grpId="12" animBg="1"/>
      <p:bldP spid="1064" grpId="13" animBg="1"/>
      <p:bldP spid="1065" grpId="0" animBg="1"/>
      <p:bldP spid="1065" grpId="1" animBg="1"/>
      <p:bldP spid="1065" grpId="2" animBg="1"/>
      <p:bldP spid="1065" grpId="3" animBg="1"/>
      <p:bldP spid="1065" grpId="4" animBg="1"/>
      <p:bldP spid="1065" grpId="5" animBg="1"/>
      <p:bldP spid="1065" grpId="6" animBg="1"/>
      <p:bldP spid="1065" grpId="7" animBg="1"/>
      <p:bldP spid="1065" grpId="8" animBg="1"/>
      <p:bldP spid="1065" grpId="9" animBg="1"/>
      <p:bldP spid="1065" grpId="10" animBg="1"/>
      <p:bldP spid="1065" grpId="11" animBg="1"/>
      <p:bldP spid="1065" grpId="12" animBg="1"/>
      <p:bldP spid="1065" grpId="13" animBg="1"/>
      <p:bldP spid="1066" grpId="0" animBg="1"/>
      <p:bldP spid="1066" grpId="1" animBg="1"/>
      <p:bldP spid="1066" grpId="2" animBg="1"/>
      <p:bldP spid="1066" grpId="3" animBg="1"/>
      <p:bldP spid="1066" grpId="4" animBg="1"/>
      <p:bldP spid="1066" grpId="5" animBg="1"/>
      <p:bldP spid="1066" grpId="6" animBg="1"/>
      <p:bldP spid="1066" grpId="7" animBg="1"/>
      <p:bldP spid="1066" grpId="8" animBg="1"/>
      <p:bldP spid="1066" grpId="9" animBg="1"/>
      <p:bldP spid="1066" grpId="10" animBg="1"/>
      <p:bldP spid="1066" grpId="11" animBg="1"/>
      <p:bldP spid="1066" grpId="12" animBg="1"/>
      <p:bldP spid="1066" grpId="13" animBg="1"/>
      <p:bldP spid="1067" grpId="0" animBg="1"/>
      <p:bldP spid="1067" grpId="1" animBg="1"/>
      <p:bldP spid="1067" grpId="2" animBg="1"/>
      <p:bldP spid="1067" grpId="3" animBg="1"/>
      <p:bldP spid="1067" grpId="4" animBg="1"/>
      <p:bldP spid="1067" grpId="5" animBg="1"/>
      <p:bldP spid="1067" grpId="6" animBg="1"/>
      <p:bldP spid="1067" grpId="7" animBg="1"/>
      <p:bldP spid="1067" grpId="8" animBg="1"/>
      <p:bldP spid="1067" grpId="9" animBg="1"/>
      <p:bldP spid="1067" grpId="10" animBg="1"/>
      <p:bldP spid="1067" grpId="11" animBg="1"/>
      <p:bldP spid="1067" grpId="12" animBg="1"/>
      <p:bldP spid="1067" grpId="13" animBg="1"/>
      <p:bldP spid="1072" grpId="0" animBg="1"/>
      <p:bldP spid="1072" grpId="1" animBg="1"/>
      <p:bldP spid="1072" grpId="2" animBg="1"/>
      <p:bldP spid="1072" grpId="3" animBg="1"/>
      <p:bldP spid="1072" grpId="4" animBg="1"/>
      <p:bldP spid="1072" grpId="5" animBg="1"/>
      <p:bldP spid="1072" grpId="6" animBg="1"/>
      <p:bldP spid="1072" grpId="7" animBg="1"/>
      <p:bldP spid="1072" grpId="8" animBg="1"/>
      <p:bldP spid="1072" grpId="9" animBg="1"/>
      <p:bldP spid="1072" grpId="10" animBg="1"/>
      <p:bldP spid="1072" grpId="11" animBg="1"/>
      <p:bldP spid="1072" grpId="12" animBg="1"/>
      <p:bldP spid="1072" grpId="13" animBg="1"/>
      <p:bldP spid="1072" grpId="14" animBg="1"/>
      <p:bldP spid="1072" grpId="15" animBg="1"/>
      <p:bldP spid="1072" grpId="16" animBg="1"/>
      <p:bldP spid="1072" grpId="17" animBg="1"/>
      <p:bldP spid="1072" grpId="18" animBg="1"/>
      <p:bldP spid="1073" grpId="0" animBg="1"/>
      <p:bldP spid="1073" grpId="1" animBg="1"/>
      <p:bldP spid="1073" grpId="2" animBg="1"/>
      <p:bldP spid="1073" grpId="3" animBg="1"/>
      <p:bldP spid="1073" grpId="4" animBg="1"/>
      <p:bldP spid="1073" grpId="5" animBg="1"/>
      <p:bldP spid="1073" grpId="6" animBg="1"/>
      <p:bldP spid="1073" grpId="7" animBg="1"/>
      <p:bldP spid="1073" grpId="8" animBg="1"/>
      <p:bldP spid="1073" grpId="9" animBg="1"/>
      <p:bldP spid="1073" grpId="10" animBg="1"/>
      <p:bldP spid="1073" grpId="11" animBg="1"/>
      <p:bldP spid="1073" grpId="12" animBg="1"/>
      <p:bldP spid="1073" grpId="13" animBg="1"/>
      <p:bldP spid="1073" grpId="14" animBg="1"/>
      <p:bldP spid="1073" grpId="15" animBg="1"/>
      <p:bldP spid="1073" grpId="16" animBg="1"/>
      <p:bldP spid="1073" grpId="17" animBg="1"/>
      <p:bldP spid="1073" grpId="18" animBg="1"/>
      <p:bldP spid="1074" grpId="0" animBg="1"/>
      <p:bldP spid="1074" grpId="1" animBg="1"/>
      <p:bldP spid="1074" grpId="2" animBg="1"/>
      <p:bldP spid="1074" grpId="3" animBg="1"/>
      <p:bldP spid="1074" grpId="4" animBg="1"/>
      <p:bldP spid="1074" grpId="5" animBg="1"/>
      <p:bldP spid="1074" grpId="6" animBg="1"/>
      <p:bldP spid="1074" grpId="7" animBg="1"/>
      <p:bldP spid="1074" grpId="8" animBg="1"/>
      <p:bldP spid="1074" grpId="9" animBg="1"/>
      <p:bldP spid="1074" grpId="10" animBg="1"/>
      <p:bldP spid="1074" grpId="11" animBg="1"/>
      <p:bldP spid="1074" grpId="12" animBg="1"/>
      <p:bldP spid="1074" grpId="13" animBg="1"/>
      <p:bldP spid="1074" grpId="14" animBg="1"/>
      <p:bldP spid="1074" grpId="15" animBg="1"/>
      <p:bldP spid="1074" grpId="16" animBg="1"/>
      <p:bldP spid="1074" grpId="17" animBg="1"/>
      <p:bldP spid="1074" grpId="18" animBg="1"/>
      <p:bldP spid="1075" grpId="0" animBg="1"/>
      <p:bldP spid="1075" grpId="1" animBg="1"/>
      <p:bldP spid="1075" grpId="2" animBg="1"/>
      <p:bldP spid="1075" grpId="3" animBg="1"/>
      <p:bldP spid="1075" grpId="4" animBg="1"/>
      <p:bldP spid="1075" grpId="5" animBg="1"/>
      <p:bldP spid="1075" grpId="6" animBg="1"/>
      <p:bldP spid="1075" grpId="7" animBg="1"/>
      <p:bldP spid="1075" grpId="8" animBg="1"/>
      <p:bldP spid="1075" grpId="9" animBg="1"/>
      <p:bldP spid="1075" grpId="10" animBg="1"/>
      <p:bldP spid="1075" grpId="11" animBg="1"/>
      <p:bldP spid="1075" grpId="12" animBg="1"/>
      <p:bldP spid="1075" grpId="13" animBg="1"/>
      <p:bldP spid="1075" grpId="14" animBg="1"/>
      <p:bldP spid="1075" grpId="15" animBg="1"/>
      <p:bldP spid="1075" grpId="16" animBg="1"/>
      <p:bldP spid="1075" grpId="17" animBg="1"/>
      <p:bldP spid="1075" grpId="18" animBg="1"/>
      <p:bldP spid="1076" grpId="0" animBg="1"/>
      <p:bldP spid="1076" grpId="1" animBg="1"/>
      <p:bldP spid="1076" grpId="2" animBg="1"/>
      <p:bldP spid="1076" grpId="3" animBg="1"/>
      <p:bldP spid="1076" grpId="4" animBg="1"/>
      <p:bldP spid="1076" grpId="5" animBg="1"/>
      <p:bldP spid="1076" grpId="6" animBg="1"/>
      <p:bldP spid="1076" grpId="7" animBg="1"/>
      <p:bldP spid="1076" grpId="8" animBg="1"/>
      <p:bldP spid="1076" grpId="9" animBg="1"/>
      <p:bldP spid="1076" grpId="10" animBg="1"/>
      <p:bldP spid="1076" grpId="11" animBg="1"/>
      <p:bldP spid="1076" grpId="12" animBg="1"/>
      <p:bldP spid="1076" grpId="13" animBg="1"/>
      <p:bldP spid="1077" grpId="0" animBg="1"/>
      <p:bldP spid="1077" grpId="1" animBg="1"/>
      <p:bldP spid="1077" grpId="2" animBg="1"/>
      <p:bldP spid="1077" grpId="3" animBg="1"/>
      <p:bldP spid="1077" grpId="4" animBg="1"/>
      <p:bldP spid="1077" grpId="5" animBg="1"/>
      <p:bldP spid="1077" grpId="6" animBg="1"/>
      <p:bldP spid="1077" grpId="7" animBg="1"/>
      <p:bldP spid="1077" grpId="8" animBg="1"/>
      <p:bldP spid="1077" grpId="9" animBg="1"/>
      <p:bldP spid="1077" grpId="10" animBg="1"/>
      <p:bldP spid="1077" grpId="11" animBg="1"/>
      <p:bldP spid="1077" grpId="12" animBg="1"/>
      <p:bldP spid="1077" grpId="13" animBg="1"/>
      <p:bldP spid="1078" grpId="0" animBg="1"/>
      <p:bldP spid="1078" grpId="1" animBg="1"/>
      <p:bldP spid="1078" grpId="2" animBg="1"/>
      <p:bldP spid="1078" grpId="3" animBg="1"/>
      <p:bldP spid="1078" grpId="4" animBg="1"/>
      <p:bldP spid="1078" grpId="5" animBg="1"/>
      <p:bldP spid="1078" grpId="6" animBg="1"/>
      <p:bldP spid="1078" grpId="7" animBg="1"/>
      <p:bldP spid="1078" grpId="8" animBg="1"/>
      <p:bldP spid="1078" grpId="9" animBg="1"/>
      <p:bldP spid="1078" grpId="10" animBg="1"/>
      <p:bldP spid="1078" grpId="11" animBg="1"/>
      <p:bldP spid="1078" grpId="12" animBg="1"/>
      <p:bldP spid="1078" grpId="13" animBg="1"/>
      <p:bldP spid="1079" grpId="0" animBg="1"/>
      <p:bldP spid="1079" grpId="1" animBg="1"/>
      <p:bldP spid="1079" grpId="2" animBg="1"/>
      <p:bldP spid="1079" grpId="3" animBg="1"/>
      <p:bldP spid="1079" grpId="4" animBg="1"/>
      <p:bldP spid="1079" grpId="5" animBg="1"/>
      <p:bldP spid="1079" grpId="6" animBg="1"/>
      <p:bldP spid="1079" grpId="7" animBg="1"/>
      <p:bldP spid="1079" grpId="8" animBg="1"/>
      <p:bldP spid="1079" grpId="9" animBg="1"/>
      <p:bldP spid="1079" grpId="10" animBg="1"/>
      <p:bldP spid="1079" grpId="11" animBg="1"/>
      <p:bldP spid="1079" grpId="12" animBg="1"/>
      <p:bldP spid="1079" grpId="13" animBg="1"/>
      <p:bldP spid="1080" grpId="0" animBg="1"/>
      <p:bldP spid="1080" grpId="1" animBg="1"/>
      <p:bldP spid="1080" grpId="2" animBg="1"/>
      <p:bldP spid="1080" grpId="3" animBg="1"/>
      <p:bldP spid="1080" grpId="4" animBg="1"/>
      <p:bldP spid="1080" grpId="5" animBg="1"/>
      <p:bldP spid="1080" grpId="6" animBg="1"/>
      <p:bldP spid="1080" grpId="7" animBg="1"/>
      <p:bldP spid="1080" grpId="8" animBg="1"/>
      <p:bldP spid="1080" grpId="9" animBg="1"/>
      <p:bldP spid="1080" grpId="10" animBg="1"/>
      <p:bldP spid="1080" grpId="11" animBg="1"/>
      <p:bldP spid="1080" grpId="12" animBg="1"/>
      <p:bldP spid="1080" grpId="13" animBg="1"/>
      <p:bldP spid="1081" grpId="0" animBg="1"/>
      <p:bldP spid="1081" grpId="1" animBg="1"/>
      <p:bldP spid="1081" grpId="2" animBg="1"/>
      <p:bldP spid="1081" grpId="3" animBg="1"/>
      <p:bldP spid="1081" grpId="4" animBg="1"/>
      <p:bldP spid="1081" grpId="5" animBg="1"/>
      <p:bldP spid="1081" grpId="6" animBg="1"/>
      <p:bldP spid="1081" grpId="7" animBg="1"/>
      <p:bldP spid="1081" grpId="8" animBg="1"/>
      <p:bldP spid="1081" grpId="9" animBg="1"/>
      <p:bldP spid="1081" grpId="10" animBg="1"/>
      <p:bldP spid="1081" grpId="11" animBg="1"/>
      <p:bldP spid="1081" grpId="12" animBg="1"/>
      <p:bldP spid="1081" grpId="13" animBg="1"/>
      <p:bldP spid="1086" grpId="0" animBg="1"/>
      <p:bldP spid="1086" grpId="1" animBg="1"/>
      <p:bldP spid="1086" grpId="2" animBg="1"/>
      <p:bldP spid="1086" grpId="3" animBg="1"/>
      <p:bldP spid="1086" grpId="4" animBg="1"/>
      <p:bldP spid="1086" grpId="5" animBg="1"/>
      <p:bldP spid="1086" grpId="6" animBg="1"/>
      <p:bldP spid="1086" grpId="7" animBg="1"/>
      <p:bldP spid="1086" grpId="8" animBg="1"/>
      <p:bldP spid="1086" grpId="9" animBg="1"/>
      <p:bldP spid="1086" grpId="10" animBg="1"/>
      <p:bldP spid="1086" grpId="11" animBg="1"/>
      <p:bldP spid="1086" grpId="12" animBg="1"/>
      <p:bldP spid="1086" grpId="13" animBg="1"/>
      <p:bldP spid="1086" grpId="14" animBg="1"/>
      <p:bldP spid="1086" grpId="15" animBg="1"/>
      <p:bldP spid="1086" grpId="16" animBg="1"/>
      <p:bldP spid="1086" grpId="17" animBg="1"/>
      <p:bldP spid="1086" grpId="18" animBg="1"/>
      <p:bldP spid="1087" grpId="0" animBg="1"/>
      <p:bldP spid="1087" grpId="1" animBg="1"/>
      <p:bldP spid="1087" grpId="2" animBg="1"/>
      <p:bldP spid="1087" grpId="3" animBg="1"/>
      <p:bldP spid="1087" grpId="4" animBg="1"/>
      <p:bldP spid="1087" grpId="5" animBg="1"/>
      <p:bldP spid="1087" grpId="6" animBg="1"/>
      <p:bldP spid="1087" grpId="7" animBg="1"/>
      <p:bldP spid="1087" grpId="8" animBg="1"/>
      <p:bldP spid="1087" grpId="9" animBg="1"/>
      <p:bldP spid="1087" grpId="10" animBg="1"/>
      <p:bldP spid="1087" grpId="11" animBg="1"/>
      <p:bldP spid="1087" grpId="12" animBg="1"/>
      <p:bldP spid="1087" grpId="13" animBg="1"/>
      <p:bldP spid="1087" grpId="14" animBg="1"/>
      <p:bldP spid="1087" grpId="15" animBg="1"/>
      <p:bldP spid="1087" grpId="16" animBg="1"/>
      <p:bldP spid="1087" grpId="17" animBg="1"/>
      <p:bldP spid="1087" grpId="18" animBg="1"/>
      <p:bldP spid="1088" grpId="0" animBg="1"/>
      <p:bldP spid="1088" grpId="1" animBg="1"/>
      <p:bldP spid="1088" grpId="2" animBg="1"/>
      <p:bldP spid="1088" grpId="3" animBg="1"/>
      <p:bldP spid="1088" grpId="4" animBg="1"/>
      <p:bldP spid="1088" grpId="5" animBg="1"/>
      <p:bldP spid="1088" grpId="6" animBg="1"/>
      <p:bldP spid="1088" grpId="7" animBg="1"/>
      <p:bldP spid="1088" grpId="8" animBg="1"/>
      <p:bldP spid="1088" grpId="9" animBg="1"/>
      <p:bldP spid="1088" grpId="10" animBg="1"/>
      <p:bldP spid="1088" grpId="11" animBg="1"/>
      <p:bldP spid="1088" grpId="12" animBg="1"/>
      <p:bldP spid="1088" grpId="13" animBg="1"/>
      <p:bldP spid="1088" grpId="14" animBg="1"/>
      <p:bldP spid="1088" grpId="15" animBg="1"/>
      <p:bldP spid="1088" grpId="16" animBg="1"/>
      <p:bldP spid="1088" grpId="17" animBg="1"/>
      <p:bldP spid="1088" grpId="18" animBg="1"/>
      <p:bldP spid="1089" grpId="0" animBg="1"/>
      <p:bldP spid="1089" grpId="1" animBg="1"/>
      <p:bldP spid="1089" grpId="2" animBg="1"/>
      <p:bldP spid="1089" grpId="3" animBg="1"/>
      <p:bldP spid="1089" grpId="4" animBg="1"/>
      <p:bldP spid="1089" grpId="5" animBg="1"/>
      <p:bldP spid="1089" grpId="6" animBg="1"/>
      <p:bldP spid="1089" grpId="7" animBg="1"/>
      <p:bldP spid="1089" grpId="8" animBg="1"/>
      <p:bldP spid="1089" grpId="9" animBg="1"/>
      <p:bldP spid="1089" grpId="10" animBg="1"/>
      <p:bldP spid="1089" grpId="11" animBg="1"/>
      <p:bldP spid="1089" grpId="12" animBg="1"/>
      <p:bldP spid="1089" grpId="13" animBg="1"/>
      <p:bldP spid="1089" grpId="14" animBg="1"/>
      <p:bldP spid="1089" grpId="15" animBg="1"/>
      <p:bldP spid="1089" grpId="16" animBg="1"/>
      <p:bldP spid="1089" grpId="17" animBg="1"/>
      <p:bldP spid="1089" grpId="18" animBg="1"/>
      <p:bldP spid="325" grpId="0" animBg="1"/>
      <p:bldP spid="325" grpId="1" animBg="1"/>
      <p:bldP spid="325" grpId="2" animBg="1"/>
      <p:bldP spid="325" grpId="3" animBg="1"/>
      <p:bldP spid="325" grpId="4" animBg="1"/>
      <p:bldP spid="325" grpId="5" animBg="1"/>
      <p:bldP spid="325" grpId="6" animBg="1"/>
      <p:bldP spid="325" grpId="7" animBg="1"/>
      <p:bldP spid="325" grpId="8" animBg="1"/>
      <p:bldP spid="325" grpId="9" animBg="1"/>
      <p:bldP spid="325" grpId="10" animBg="1"/>
      <p:bldP spid="325" grpId="11" animBg="1"/>
      <p:bldP spid="326" grpId="0" animBg="1"/>
      <p:bldP spid="326" grpId="1" animBg="1"/>
      <p:bldP spid="326" grpId="2" animBg="1"/>
      <p:bldP spid="326" grpId="3" animBg="1"/>
      <p:bldP spid="326" grpId="4" animBg="1"/>
      <p:bldP spid="326" grpId="5" animBg="1"/>
      <p:bldP spid="326" grpId="6" animBg="1"/>
      <p:bldP spid="326" grpId="7" animBg="1"/>
      <p:bldP spid="326" grpId="8" animBg="1"/>
      <p:bldP spid="326" grpId="9" animBg="1"/>
      <p:bldP spid="326" grpId="10" animBg="1"/>
      <p:bldP spid="326" grpId="11" animBg="1"/>
      <p:bldP spid="327" grpId="0" animBg="1"/>
      <p:bldP spid="327" grpId="1" animBg="1"/>
      <p:bldP spid="327" grpId="2" animBg="1"/>
      <p:bldP spid="327" grpId="3" animBg="1"/>
      <p:bldP spid="327" grpId="4" animBg="1"/>
      <p:bldP spid="327" grpId="5" animBg="1"/>
      <p:bldP spid="327" grpId="6" animBg="1"/>
      <p:bldP spid="327" grpId="7" animBg="1"/>
      <p:bldP spid="327" grpId="8" animBg="1"/>
      <p:bldP spid="327" grpId="9" animBg="1"/>
      <p:bldP spid="327" grpId="10" animBg="1"/>
      <p:bldP spid="327" grpId="11" animBg="1"/>
      <p:bldP spid="328" grpId="0" animBg="1"/>
      <p:bldP spid="328" grpId="1" animBg="1"/>
      <p:bldP spid="328" grpId="2" animBg="1"/>
      <p:bldP spid="328" grpId="3" animBg="1"/>
      <p:bldP spid="328" grpId="4" animBg="1"/>
      <p:bldP spid="328" grpId="5" animBg="1"/>
      <p:bldP spid="328" grpId="6" animBg="1"/>
      <p:bldP spid="328" grpId="7" animBg="1"/>
      <p:bldP spid="328" grpId="8" animBg="1"/>
      <p:bldP spid="328" grpId="9" animBg="1"/>
      <p:bldP spid="328" grpId="10" animBg="1"/>
      <p:bldP spid="328" grpId="11" animBg="1"/>
      <p:bldP spid="329" grpId="0" animBg="1"/>
      <p:bldP spid="329" grpId="1" animBg="1"/>
      <p:bldP spid="329" grpId="2" animBg="1"/>
      <p:bldP spid="329" grpId="3" animBg="1"/>
      <p:bldP spid="329" grpId="4" animBg="1"/>
      <p:bldP spid="329" grpId="5" animBg="1"/>
      <p:bldP spid="329" grpId="6" animBg="1"/>
      <p:bldP spid="329" grpId="7" animBg="1"/>
      <p:bldP spid="329" grpId="8" animBg="1"/>
      <p:bldP spid="329" grpId="9" animBg="1"/>
      <p:bldP spid="329" grpId="10" animBg="1"/>
      <p:bldP spid="329" grpId="11" animBg="1"/>
      <p:bldP spid="329" grpId="12" animBg="1"/>
      <p:bldP spid="329" grpId="13" animBg="1"/>
      <p:bldP spid="329" grpId="14" animBg="1"/>
      <p:bldP spid="329" grpId="15" animBg="1"/>
      <p:bldP spid="329" grpId="16" animBg="1"/>
      <p:bldP spid="329" grpId="17" animBg="1"/>
      <p:bldP spid="329" grpId="18" animBg="1"/>
      <p:bldP spid="329" grpId="19" animBg="1"/>
      <p:bldP spid="337" grpId="0" animBg="1"/>
      <p:bldP spid="337" grpId="1" animBg="1"/>
      <p:bldP spid="337" grpId="2" animBg="1"/>
      <p:bldP spid="337" grpId="3" animBg="1"/>
      <p:bldP spid="337" grpId="4" animBg="1"/>
      <p:bldP spid="337" grpId="5" animBg="1"/>
      <p:bldP spid="337" grpId="6" animBg="1"/>
      <p:bldP spid="337" grpId="7" animBg="1"/>
      <p:bldP spid="337" grpId="8" animBg="1"/>
      <p:bldP spid="337" grpId="9" animBg="1"/>
      <p:bldP spid="337" grpId="10" animBg="1"/>
      <p:bldP spid="337" grpId="11" animBg="1"/>
      <p:bldP spid="337" grpId="12" animBg="1"/>
      <p:bldP spid="337" grpId="13" animBg="1"/>
      <p:bldP spid="337" grpId="14" animBg="1"/>
      <p:bldP spid="337" grpId="15" animBg="1"/>
      <p:bldP spid="337" grpId="16" animBg="1"/>
      <p:bldP spid="337" grpId="17" animBg="1"/>
      <p:bldP spid="337" grpId="18" animBg="1"/>
      <p:bldP spid="337" grpId="19" animBg="1"/>
      <p:bldP spid="337" grpId="20" animBg="1"/>
      <p:bldP spid="337" grpId="21" animBg="1"/>
      <p:bldP spid="337" grpId="22" animBg="1"/>
      <p:bldP spid="337" grpId="23" animBg="1"/>
      <p:bldP spid="337" grpId="24" animBg="1"/>
      <p:bldP spid="337" grpId="25" animBg="1"/>
      <p:bldP spid="337" grpId="26" animBg="1"/>
      <p:bldP spid="337" grpId="27" animBg="1"/>
      <p:bldP spid="337" grpId="28" animBg="1"/>
      <p:bldP spid="337" grpId="29" animBg="1"/>
      <p:bldP spid="337" grpId="30" animBg="1"/>
      <p:bldP spid="337" grpId="31" animBg="1"/>
      <p:bldP spid="337" grpId="32" animBg="1"/>
      <p:bldP spid="337" grpId="33" animBg="1"/>
      <p:bldP spid="337" grpId="34" animBg="1"/>
      <p:bldP spid="337" grpId="35" animBg="1"/>
      <p:bldP spid="337" grpId="36" animBg="1"/>
      <p:bldP spid="337" grpId="37" animBg="1"/>
      <p:bldP spid="337" grpId="38" animBg="1"/>
      <p:bldP spid="337" grpId="39" animBg="1"/>
      <p:bldP spid="337" grpId="40" animBg="1"/>
      <p:bldP spid="337" grpId="41" animBg="1"/>
      <p:bldP spid="337" grpId="42" animBg="1"/>
      <p:bldP spid="337" grpId="43" animBg="1"/>
      <p:bldP spid="338" grpId="0" animBg="1"/>
      <p:bldP spid="338" grpId="1" animBg="1"/>
      <p:bldP spid="338" grpId="2" animBg="1"/>
      <p:bldP spid="338" grpId="3" animBg="1"/>
      <p:bldP spid="338" grpId="4" animBg="1"/>
      <p:bldP spid="338" grpId="5" animBg="1"/>
      <p:bldP spid="338" grpId="6" animBg="1"/>
      <p:bldP spid="338" grpId="7" animBg="1"/>
      <p:bldP spid="338" grpId="8" animBg="1"/>
      <p:bldP spid="338" grpId="9" animBg="1"/>
      <p:bldP spid="338" grpId="10" animBg="1"/>
      <p:bldP spid="338" grpId="11" animBg="1"/>
      <p:bldP spid="338" grpId="12" animBg="1"/>
      <p:bldP spid="338" grpId="13" animBg="1"/>
      <p:bldP spid="338" grpId="14" animBg="1"/>
      <p:bldP spid="338" grpId="15" animBg="1"/>
      <p:bldP spid="338" grpId="16" animBg="1"/>
      <p:bldP spid="338" grpId="17" animBg="1"/>
      <p:bldP spid="338" grpId="18" animBg="1"/>
      <p:bldP spid="338" grpId="19" animBg="1"/>
      <p:bldP spid="338" grpId="20" animBg="1"/>
      <p:bldP spid="338" grpId="21" animBg="1"/>
      <p:bldP spid="338" grpId="22" animBg="1"/>
      <p:bldP spid="338" grpId="23" animBg="1"/>
      <p:bldP spid="338" grpId="24" animBg="1"/>
      <p:bldP spid="338" grpId="25" animBg="1"/>
      <p:bldP spid="338" grpId="26" animBg="1"/>
      <p:bldP spid="338" grpId="27" animBg="1"/>
      <p:bldP spid="338" grpId="28" animBg="1"/>
      <p:bldP spid="338" grpId="29" animBg="1"/>
      <p:bldP spid="338" grpId="30" animBg="1"/>
      <p:bldP spid="244" grpId="0" animBg="1"/>
      <p:bldP spid="244" grpId="1" animBg="1"/>
      <p:bldP spid="244" grpId="2" animBg="1"/>
      <p:bldP spid="244" grpId="3" animBg="1"/>
      <p:bldP spid="244" grpId="4" animBg="1"/>
      <p:bldP spid="244" grpId="5" animBg="1"/>
      <p:bldP spid="244" grpId="6" animBg="1"/>
      <p:bldP spid="244" grpId="7" animBg="1"/>
      <p:bldP spid="244" grpId="8" animBg="1"/>
      <p:bldP spid="244" grpId="9" animBg="1"/>
      <p:bldP spid="244" grpId="10" animBg="1"/>
      <p:bldP spid="244" grpId="11" animBg="1"/>
      <p:bldP spid="244" grpId="12" animBg="1"/>
      <p:bldP spid="244" grpId="13" animBg="1"/>
      <p:bldP spid="244" grpId="14" animBg="1"/>
      <p:bldP spid="244" grpId="15" animBg="1"/>
      <p:bldP spid="244" grpId="16" animBg="1"/>
      <p:bldP spid="244" grpId="17" animBg="1"/>
      <p:bldP spid="244" grpId="18" animBg="1"/>
      <p:bldP spid="244" grpId="19" animBg="1"/>
      <p:bldP spid="244" grpId="20" animBg="1"/>
      <p:bldP spid="244" grpId="21" animBg="1"/>
      <p:bldP spid="244" grpId="22" animBg="1"/>
      <p:bldP spid="244" grpId="23" animBg="1"/>
      <p:bldP spid="244" grpId="24" animBg="1"/>
      <p:bldP spid="244" grpId="25" animBg="1"/>
      <p:bldP spid="244" grpId="26" animBg="1"/>
      <p:bldP spid="244" grpId="27" animBg="1"/>
      <p:bldP spid="244" grpId="28" animBg="1"/>
      <p:bldP spid="244" grpId="29" animBg="1"/>
      <p:bldP spid="244" grpId="30" animBg="1"/>
      <p:bldP spid="244" grpId="31" animBg="1"/>
      <p:bldP spid="244" grpId="32" animBg="1"/>
      <p:bldP spid="244" grpId="33" animBg="1"/>
      <p:bldP spid="244" grpId="34" animBg="1"/>
      <p:bldP spid="244" grpId="35" animBg="1"/>
      <p:bldP spid="244" grpId="36" animBg="1"/>
      <p:bldP spid="244" grpId="37" animBg="1"/>
      <p:bldP spid="244" grpId="38" animBg="1"/>
      <p:bldP spid="244" grpId="39" animBg="1"/>
      <p:bldP spid="244" grpId="40" animBg="1"/>
      <p:bldP spid="244" grpId="41" animBg="1"/>
      <p:bldP spid="244" grpId="42" animBg="1"/>
      <p:bldP spid="244" grpId="43" animBg="1"/>
      <p:bldP spid="244" grpId="44" animBg="1"/>
      <p:bldP spid="244" grpId="45" animBg="1"/>
      <p:bldP spid="244" grpId="46" animBg="1"/>
      <p:bldP spid="244" grpId="47" animBg="1"/>
      <p:bldP spid="244" grpId="48" animBg="1"/>
      <p:bldP spid="244" grpId="49" animBg="1"/>
      <p:bldP spid="244" grpId="50" animBg="1"/>
      <p:bldP spid="244" grpId="51" animBg="1"/>
      <p:bldP spid="244" grpId="52" animBg="1"/>
      <p:bldP spid="244" grpId="53" animBg="1"/>
      <p:bldP spid="244" grpId="54" animBg="1"/>
      <p:bldP spid="244" grpId="55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Roboto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1313</TotalTime>
  <Words>832</Words>
  <Application>Microsoft Macintosh PowerPoint</Application>
  <PresentationFormat>On-screen Show (4:3)</PresentationFormat>
  <Paragraphs>646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Roboto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</dc:creator>
  <cp:lastModifiedBy>Chris Choy</cp:lastModifiedBy>
  <cp:revision>173</cp:revision>
  <dcterms:created xsi:type="dcterms:W3CDTF">2017-02-05T03:48:08Z</dcterms:created>
  <dcterms:modified xsi:type="dcterms:W3CDTF">2019-02-17T00:20:19Z</dcterms:modified>
</cp:coreProperties>
</file>