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0"/>
    <p:restoredTop sz="94684"/>
  </p:normalViewPr>
  <p:slideViewPr>
    <p:cSldViewPr snapToGrid="0" snapToObjects="1" showGuides="1">
      <p:cViewPr varScale="1">
        <p:scale>
          <a:sx n="90" d="100"/>
          <a:sy n="90" d="100"/>
        </p:scale>
        <p:origin x="208" y="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6F12-A390-EF42-B043-D7F7EC766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4A975-D577-1C41-B112-CFB22503A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0163C-3C20-5848-97A0-FAC7FF57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86F9-FCB0-234B-A446-FC2D47AEEDD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8B760-2597-E248-9281-C93D4344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B70FB-3E53-7A4A-8431-AD52D4D0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00CC-D2A9-2945-8246-59594CF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1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4DC1-DAF7-D946-9A0E-5B6C3F83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8EC92-8A8C-0F42-9245-37FA26A0F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7C387-B708-C843-A084-AFDACAC6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86F9-FCB0-234B-A446-FC2D47AEEDD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6C83F-5F33-1F4F-A1BA-42FD12EA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4025D-D8AA-1D47-B931-A2399158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00CC-D2A9-2945-8246-59594CF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23E69-C6E4-B44E-AB80-FBCFFC4C3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7B0BF-FA38-974F-92E9-8B7AC9103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833D7-1165-8446-A781-070678E9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86F9-FCB0-234B-A446-FC2D47AEEDD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2648C-800D-2D42-93B7-2FA7F0BD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9A918-F3B2-BB47-A2BE-57B35354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00CC-D2A9-2945-8246-59594CF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2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62D0-3658-E94C-9403-4BEA9BE5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2DAED-7420-534C-9215-E737EFE86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739FE-9A49-2F46-90B0-01A39447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86F9-FCB0-234B-A446-FC2D47AEEDD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23940-D0E0-1849-B71C-88CCEB52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0D0B7-DD93-E741-9E25-899B8879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00CC-D2A9-2945-8246-59594CF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9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180F-7512-EC4E-87E5-EA0B2085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711D1-CC0F-1544-A43A-8D4249B0C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05221-2CD7-F246-813A-9131671A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86F9-FCB0-234B-A446-FC2D47AEEDD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9BFD0-466E-294E-8129-CCDF0809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E2BAD-F3B4-294A-A13F-B74DF175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00CC-D2A9-2945-8246-59594CF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2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6E68-6F78-7745-A423-130D79F5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5E03F-3EB3-264B-B683-D2DB15390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4A516-9DE4-3543-82EF-8232F4E7C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2040E-FC06-B34A-AE2A-C9E42422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86F9-FCB0-234B-A446-FC2D47AEEDD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5201C-6AA7-EF4E-A362-5762CE5C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343D7-279E-DF45-9E39-E37B1766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00CC-D2A9-2945-8246-59594CF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1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6799-9AF9-FB4E-9A05-580C48C59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5BDDA-479D-8E45-9920-05E60DF09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91004-7C56-9944-A1E2-486E2A242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5FDF1-3B1D-A94D-921D-4D4C54954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A5AE1A-6ECB-9D40-B0A1-73FC9FB6C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9F3DB-FE9A-9E4B-A2EC-961F4E00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86F9-FCB0-234B-A446-FC2D47AEEDD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74F9D-5F43-A948-97DF-10CA954E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95D97-7981-724F-B742-EA18CC8F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00CC-D2A9-2945-8246-59594CF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9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62D1-EE2F-974C-8FA0-45384D57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33F30-76F0-0D47-813B-036BCAE4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86F9-FCB0-234B-A446-FC2D47AEEDD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D1866-2017-D245-B62C-7B715D01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90932-906A-4A48-A71D-9D51F4F0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00CC-D2A9-2945-8246-59594CF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1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3C403-63CE-704A-83C8-315330B1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86F9-FCB0-234B-A446-FC2D47AEEDD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C102D-E0F5-5040-B354-015C29A7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D48CC-4148-634F-9264-4F19C886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00CC-D2A9-2945-8246-59594CF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9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EE8E-FDB1-0046-A477-55780C91A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D053C-830A-C849-B51E-3C55F230A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B5619-A4DE-D04D-B61A-D09B8BEB3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0E69C-89D6-DA43-97F7-4BBD3210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86F9-FCB0-234B-A446-FC2D47AEEDD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2A1EE-AB44-F045-A20B-E3709759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7B7FC-105E-0546-A3A9-72CBFA2A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00CC-D2A9-2945-8246-59594CF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6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CA8C-387A-6040-87BB-F629442A4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FE4C60-3EBF-B744-A0FB-99114D0BF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74BDB-B54F-8740-B590-D38077D26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1E43F-FB34-584E-AE59-7E28E01B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86F9-FCB0-234B-A446-FC2D47AEEDD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5EA03-1AE9-9E4B-8457-40951793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382E7-A480-3241-9965-2AF339DA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00CC-D2A9-2945-8246-59594CF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6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5E438C-AB32-3341-B4C1-A68F92879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52EF4-79A8-2044-ADBF-61AF0A8DD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D44FC-2703-3049-B766-FA6E2FD7B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A86F9-FCB0-234B-A446-FC2D47AEEDD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42C17-3DBF-B34E-AFD7-3BACD2C8E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EA7E5-4089-474A-B9FB-4EEB0F326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D00CC-D2A9-2945-8246-59594CF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5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F08F-9A22-2940-8949-DD6E478E4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PPSuite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2C3F5-7605-3E48-A5DD-7F8BD213F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72805"/>
            <a:ext cx="9144000" cy="991938"/>
          </a:xfrm>
        </p:spPr>
        <p:txBody>
          <a:bodyPr/>
          <a:lstStyle/>
          <a:p>
            <a:r>
              <a:rPr lang="en-US" dirty="0"/>
              <a:t>Kevin He, Chris Choy, Dawson Whitehead, April Wang</a:t>
            </a:r>
          </a:p>
          <a:p>
            <a:r>
              <a:rPr lang="en-US" dirty="0"/>
              <a:t>Uncommon Hacks 2019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1A3DE16-2DAC-1F4F-96DE-5F9064FCAB02}"/>
              </a:ext>
            </a:extLst>
          </p:cNvPr>
          <p:cNvSpPr txBox="1">
            <a:spLocks/>
          </p:cNvSpPr>
          <p:nvPr/>
        </p:nvSpPr>
        <p:spPr>
          <a:xfrm>
            <a:off x="1524000" y="3457576"/>
            <a:ext cx="9144000" cy="433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last IDE you’ll ever need.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1CA28C-5769-2A4E-9C33-F488B3072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329" y="2655220"/>
            <a:ext cx="791187" cy="7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0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4C3A-E183-9849-8CAE-5BB573A0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40AB1-4E25-6E4B-9C52-9494BE364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Realization: PowerPoint is Turing Complete. In 2017, Tom </a:t>
            </a:r>
            <a:r>
              <a:rPr lang="en-US" dirty="0" err="1"/>
              <a:t>Wildenhain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	           built a PowerPoint Turing Machine (aka PPTXTM).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Problem: You need punch cards to operate it. Punch cards were phased </a:t>
            </a:r>
            <a:br>
              <a:rPr lang="en-US" dirty="0"/>
            </a:br>
            <a:r>
              <a:rPr lang="en-US" dirty="0"/>
              <a:t>  	      out in the 1960s…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Idea: What if you could write C code that runs in PowerPoint?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Realization: We need a PowerPoint Compiler &amp; Executor. obviously.</a:t>
            </a:r>
          </a:p>
        </p:txBody>
      </p:sp>
    </p:spTree>
    <p:extLst>
      <p:ext uri="{BB962C8B-B14F-4D97-AF65-F5344CB8AC3E}">
        <p14:creationId xmlns:p14="http://schemas.microsoft.com/office/powerpoint/2010/main" val="421644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4F2DF-8FDE-3B4E-B9F2-201D86EB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y </a:t>
            </a:r>
            <a:r>
              <a:rPr lang="en-US" dirty="0" err="1"/>
              <a:t>tho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6CB3B-DBEF-E843-80BE-E3B34CC12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602"/>
            <a:ext cx="10515600" cy="4786472"/>
          </a:xfrm>
        </p:spPr>
        <p:txBody>
          <a:bodyPr/>
          <a:lstStyle/>
          <a:p>
            <a:r>
              <a:rPr lang="en-US" dirty="0"/>
              <a:t>By the time someone tried to stop us… </a:t>
            </a:r>
            <a:br>
              <a:rPr lang="en-US" dirty="0"/>
            </a:br>
            <a:r>
              <a:rPr lang="en-US" dirty="0"/>
              <a:t> 				     it was too late.</a:t>
            </a:r>
          </a:p>
          <a:p>
            <a:r>
              <a:rPr lang="en-US" dirty="0"/>
              <a:t>Did it for the memes.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3B088-0CBF-FD4F-A77F-0E97B2485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75" y="355282"/>
            <a:ext cx="4391025" cy="6147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CA9C80-8254-0441-B692-4FD0A1AD3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3428999"/>
            <a:ext cx="3530600" cy="317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26101A-4868-384F-9A21-0359E987D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264" y="3143249"/>
            <a:ext cx="3460750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3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5E9D-ACE6-5E47-AA93-F92ED736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2480C-4DD3-8E42-B191-8CF49AAA2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None of us knew how Turing Machines or Punch Cards worked.</a:t>
            </a:r>
          </a:p>
          <a:p>
            <a:pPr>
              <a:lnSpc>
                <a:spcPct val="150000"/>
              </a:lnSpc>
            </a:pPr>
            <a:r>
              <a:rPr lang="en-US" dirty="0"/>
              <a:t>Going from a PL to TM Language is theoretically possible but neither proven nor implemented before.</a:t>
            </a:r>
          </a:p>
          <a:p>
            <a:pPr>
              <a:lnSpc>
                <a:spcPct val="150000"/>
              </a:lnSpc>
            </a:pPr>
            <a:r>
              <a:rPr lang="en-US" dirty="0"/>
              <a:t>PPTXTM’s tape only provides 8 cells/states/bits</a:t>
            </a:r>
            <a:br>
              <a:rPr lang="en-US" dirty="0"/>
            </a:br>
            <a:r>
              <a:rPr lang="en-US" dirty="0"/>
              <a:t>Turing Machines assume “infinite” tape.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89F71-C390-8E46-917B-5CDF2D610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99" t="5900" r="19326" b="6350"/>
          <a:stretch/>
        </p:blipFill>
        <p:spPr>
          <a:xfrm>
            <a:off x="8272462" y="3525836"/>
            <a:ext cx="3586163" cy="278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5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3D4C70F-57AC-AD46-AD60-71686B9A8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1" r="4174"/>
          <a:stretch/>
        </p:blipFill>
        <p:spPr>
          <a:xfrm>
            <a:off x="8643940" y="1570674"/>
            <a:ext cx="3500437" cy="4519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078DE4-D00B-2749-B521-ADD10F25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Presenting… the </a:t>
            </a:r>
            <a:r>
              <a:rPr lang="en-US" dirty="0" err="1"/>
              <a:t>PPSuite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9BDB7-3D5B-B843-A971-B7A8A3A6B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5" y="1514476"/>
            <a:ext cx="8034339" cy="4900612"/>
          </a:xfrm>
        </p:spPr>
        <p:txBody>
          <a:bodyPr>
            <a:normAutofit fontScale="92500"/>
          </a:bodyPr>
          <a:lstStyle/>
          <a:p>
            <a:r>
              <a:rPr lang="en-US" b="1" u="sng" dirty="0" err="1"/>
              <a:t>PPCC.py</a:t>
            </a:r>
            <a:r>
              <a:rPr lang="en-US" b="1" u="sng" dirty="0"/>
              <a:t> </a:t>
            </a:r>
            <a:r>
              <a:rPr lang="en-US" dirty="0"/>
              <a:t>– compiler that converts .c to .</a:t>
            </a:r>
            <a:r>
              <a:rPr lang="en-US" dirty="0" err="1"/>
              <a:t>ppasm</a:t>
            </a:r>
            <a:r>
              <a:rPr lang="en-US" dirty="0"/>
              <a:t>, our own ASM format</a:t>
            </a:r>
            <a:br>
              <a:rPr lang="en-US" dirty="0"/>
            </a:br>
            <a:endParaRPr lang="en-US" dirty="0"/>
          </a:p>
          <a:p>
            <a:r>
              <a:rPr lang="en-US" b="1" u="sng" dirty="0" err="1"/>
              <a:t>PPEXE.py</a:t>
            </a:r>
            <a:r>
              <a:rPr lang="en-US" b="1" u="sng" dirty="0"/>
              <a:t> </a:t>
            </a:r>
            <a:r>
              <a:rPr lang="en-US" dirty="0"/>
              <a:t>– executor that loads, decodes, and executes </a:t>
            </a:r>
            <a:r>
              <a:rPr lang="en-US" dirty="0" err="1"/>
              <a:t>ppasm</a:t>
            </a:r>
            <a:r>
              <a:rPr lang="en-US" dirty="0"/>
              <a:t> instructions on the </a:t>
            </a:r>
            <a:r>
              <a:rPr lang="en-US" dirty="0" err="1"/>
              <a:t>ppcpu</a:t>
            </a:r>
            <a:br>
              <a:rPr lang="en-US" dirty="0"/>
            </a:br>
            <a:endParaRPr lang="en-US" dirty="0"/>
          </a:p>
          <a:p>
            <a:r>
              <a:rPr lang="en-US" b="1" u="sng" dirty="0" err="1"/>
              <a:t>PPAPI.py</a:t>
            </a:r>
            <a:r>
              <a:rPr lang="en-US" b="1" u="sng" dirty="0"/>
              <a:t> </a:t>
            </a:r>
            <a:r>
              <a:rPr lang="en-US" dirty="0"/>
              <a:t>– interface between executor and the </a:t>
            </a:r>
            <a:r>
              <a:rPr lang="en-US" dirty="0" err="1"/>
              <a:t>ppcpu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  <a:p>
            <a:r>
              <a:rPr lang="en-US" b="1" u="sng" dirty="0" err="1"/>
              <a:t>PPCPU.pptx</a:t>
            </a:r>
            <a:r>
              <a:rPr lang="en-US" b="1" u="sng" dirty="0"/>
              <a:t> </a:t>
            </a:r>
            <a:r>
              <a:rPr lang="en-US" dirty="0"/>
              <a:t>– </a:t>
            </a:r>
            <a:r>
              <a:rPr lang="en-US" dirty="0" err="1"/>
              <a:t>cpu</a:t>
            </a:r>
            <a:r>
              <a:rPr lang="en-US" dirty="0"/>
              <a:t> built to function entirely in </a:t>
            </a:r>
            <a:r>
              <a:rPr lang="en-US" dirty="0" err="1"/>
              <a:t>Powerpoint</a:t>
            </a:r>
            <a:r>
              <a:rPr lang="en-US" dirty="0"/>
              <a:t>. This includes 256 bytes of memory, 8 registers, an instruction code heap, and several Arithmetic Logic Units implemented on Turing Machines.</a:t>
            </a:r>
          </a:p>
        </p:txBody>
      </p:sp>
    </p:spTree>
    <p:extLst>
      <p:ext uri="{BB962C8B-B14F-4D97-AF65-F5344CB8AC3E}">
        <p14:creationId xmlns:p14="http://schemas.microsoft.com/office/powerpoint/2010/main" val="162159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C738-0270-B64E-8A70-9B5E2BE3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8FE2-AF90-E142-8417-97006B45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ELVM (esoteric language virtual machine) – used a modified library of this to help us bridge the gap between C and PPASM languages.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AutoHotKey</a:t>
            </a:r>
            <a:r>
              <a:rPr lang="en-US" dirty="0"/>
              <a:t> – performs auto-clicking for PPTXTM cycles so a human doesn’t have to. Required a LOT of coordinates.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win32COM – provides PowerPoint interfacing capabilities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Python3.7 - because our tape is small and we only had 24hours.</a:t>
            </a:r>
          </a:p>
        </p:txBody>
      </p:sp>
    </p:spTree>
    <p:extLst>
      <p:ext uri="{BB962C8B-B14F-4D97-AF65-F5344CB8AC3E}">
        <p14:creationId xmlns:p14="http://schemas.microsoft.com/office/powerpoint/2010/main" val="280156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1975-4AE4-FC4C-848E-B961C465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Memorable Quotes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57A72-49E4-E145-AB8A-C2D1121B8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“What are they doing?” “idk. some PowerPoint shit”</a:t>
            </a:r>
          </a:p>
          <a:p>
            <a:pPr>
              <a:lnSpc>
                <a:spcPct val="150000"/>
              </a:lnSpc>
            </a:pPr>
            <a:r>
              <a:rPr lang="en-US" dirty="0"/>
              <a:t>“Look at this wiring! Python is doing </a:t>
            </a:r>
            <a:r>
              <a:rPr lang="en-US" i="1" dirty="0"/>
              <a:t>nothing</a:t>
            </a:r>
            <a:r>
              <a:rPr lang="en-US" dirty="0"/>
              <a:t>.”</a:t>
            </a:r>
          </a:p>
          <a:p>
            <a:pPr>
              <a:lnSpc>
                <a:spcPct val="150000"/>
              </a:lnSpc>
            </a:pPr>
            <a:r>
              <a:rPr lang="en-US" dirty="0"/>
              <a:t>“Why Tom?! What did you see?”</a:t>
            </a:r>
          </a:p>
          <a:p>
            <a:pPr>
              <a:lnSpc>
                <a:spcPct val="150000"/>
              </a:lnSpc>
            </a:pPr>
            <a:r>
              <a:rPr lang="en-US" dirty="0"/>
              <a:t>“We’re reinventing the wheel, but worse.”</a:t>
            </a:r>
          </a:p>
          <a:p>
            <a:pPr>
              <a:lnSpc>
                <a:spcPct val="150000"/>
              </a:lnSpc>
            </a:pPr>
            <a:r>
              <a:rPr lang="en-US" dirty="0"/>
              <a:t>“What have we created? Oh no…"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2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9032-DB86-9B4A-B2E8-E8D0867C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9D08-761D-6B48-92E2-940A2C45B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0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B19B-8F42-EF4F-AA59-9E437BA58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End. Thank God.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3968C-BF80-8149-A9A8-A54C9C203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/cchoy96/</a:t>
            </a:r>
            <a:r>
              <a:rPr lang="en-US" dirty="0" err="1"/>
              <a:t>ppcc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174395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207</Words>
  <Application>Microsoft Macintosh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PPSuite</vt:lpstr>
      <vt:lpstr>Background</vt:lpstr>
      <vt:lpstr>But y tho?</vt:lpstr>
      <vt:lpstr>Challenges</vt:lpstr>
      <vt:lpstr>Presenting… the PPSuite!</vt:lpstr>
      <vt:lpstr>Dependencies</vt:lpstr>
      <vt:lpstr>Memorable Quotes</vt:lpstr>
      <vt:lpstr>DEMO</vt:lpstr>
      <vt:lpstr>The End. Thank God.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PPSuite</dc:title>
  <dc:creator>Chris Choy</dc:creator>
  <cp:lastModifiedBy>Chris Choy</cp:lastModifiedBy>
  <cp:revision>23</cp:revision>
  <dcterms:created xsi:type="dcterms:W3CDTF">2019-02-17T10:38:07Z</dcterms:created>
  <dcterms:modified xsi:type="dcterms:W3CDTF">2019-02-17T12:53:05Z</dcterms:modified>
</cp:coreProperties>
</file>