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3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0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1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3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6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2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9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2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2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3A9C4A-919F-40DD-86E0-BDAFFA73CCF8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EB9B0-DD68-4933-B8EB-EE53304F0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6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EC747-FDC5-4064-9E8B-EE0E6996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5100" dirty="0"/>
              <a:t>Recommending a neighbourhood to open Italian Restaurant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79C23-DA63-42E9-8BA1-60E4996F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450" y="4089910"/>
            <a:ext cx="5381625" cy="92976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IBM Data Science - Capstone</a:t>
            </a:r>
          </a:p>
          <a:p>
            <a:pPr algn="l"/>
            <a:r>
              <a:rPr lang="en-GB" dirty="0"/>
              <a:t>CHRISTODOULOS CHRISTODOULOU</a:t>
            </a:r>
          </a:p>
        </p:txBody>
      </p:sp>
    </p:spTree>
    <p:extLst>
      <p:ext uri="{BB962C8B-B14F-4D97-AF65-F5344CB8AC3E}">
        <p14:creationId xmlns:p14="http://schemas.microsoft.com/office/powerpoint/2010/main" val="401592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0588-0412-4709-89DF-857D44E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099A-4D62-4FF7-A995-EADD9056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Italian cuisine is very popular</a:t>
            </a:r>
          </a:p>
          <a:p>
            <a:r>
              <a:rPr lang="en-GB" dirty="0"/>
              <a:t>Selecting a location for the opening of a new restaurant is very important</a:t>
            </a:r>
          </a:p>
          <a:p>
            <a:r>
              <a:rPr lang="en-GB" dirty="0"/>
              <a:t>Find a neighbourhood with not many similar options can increase the customers and the income</a:t>
            </a:r>
          </a:p>
          <a:p>
            <a:r>
              <a:rPr lang="en-GB" dirty="0"/>
              <a:t>Help aspiring restaurant owners to select a place for their new investment</a:t>
            </a:r>
          </a:p>
        </p:txBody>
      </p:sp>
    </p:spTree>
    <p:extLst>
      <p:ext uri="{BB962C8B-B14F-4D97-AF65-F5344CB8AC3E}">
        <p14:creationId xmlns:p14="http://schemas.microsoft.com/office/powerpoint/2010/main" val="192941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0D42-A317-4DAE-BA54-0A6C6055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C80A-7E44-4A09-86B5-7EC02448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York City neighbourhoods from NYU Spatial Data Repository</a:t>
            </a:r>
          </a:p>
          <a:p>
            <a:r>
              <a:rPr lang="en-GB" dirty="0"/>
              <a:t>Coordinates from Geocoder package</a:t>
            </a:r>
          </a:p>
          <a:p>
            <a:r>
              <a:rPr lang="en-GB" dirty="0"/>
              <a:t>Venues for each neighbourhood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45001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AD85-24D8-4E7C-B557-AD634DA1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 dirty="0"/>
              <a:t>Methodology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175D-2364-496F-9C0C-B9BA47CF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Collect names and locations of the </a:t>
            </a:r>
            <a:r>
              <a:rPr lang="en-GB" sz="2000" err="1"/>
              <a:t>neighborhoods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Explore venues for each neighbourhood</a:t>
            </a:r>
          </a:p>
          <a:p>
            <a:pPr>
              <a:lnSpc>
                <a:spcPct val="90000"/>
              </a:lnSpc>
            </a:pPr>
            <a:r>
              <a:rPr lang="en-GB" sz="2000"/>
              <a:t>Perform data cleaning to create a data frame including the neighbourhoods and the number of existed Italian </a:t>
            </a:r>
            <a:r>
              <a:rPr lang="en-GB" sz="2000" err="1"/>
              <a:t>restaurnts</a:t>
            </a: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Apply K-Means algorithm to classify </a:t>
            </a:r>
            <a:r>
              <a:rPr lang="en-GB" sz="2000" err="1"/>
              <a:t>neighborhouds</a:t>
            </a:r>
            <a:r>
              <a:rPr lang="en-GB" sz="2000"/>
              <a:t> with respect to the presence of Italian restaurants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92AAFE1-98AC-4C19-8DD4-99404905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011765"/>
            <a:ext cx="3022148" cy="219105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BB5D3-37F3-4A94-AFCC-4E23E0FB4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26" y="3367415"/>
            <a:ext cx="3053739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FDE-679E-434E-BBE1-033C86DE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Results</a:t>
            </a:r>
          </a:p>
        </p:txBody>
      </p:sp>
      <p:pic>
        <p:nvPicPr>
          <p:cNvPr id="10" name="Content Placeholder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3F75EFC-2BD4-4B38-A2AF-50222EE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59" y="2084352"/>
            <a:ext cx="5272641" cy="3740854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AE4F56-6B91-4BB7-8B93-B4D9B774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06" y="2635565"/>
            <a:ext cx="3663787" cy="26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756E-3896-414A-9B75-AB7A66C8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FB04-4FAD-4C4B-B151-D9CA098C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Neighbourhoods away from centre (Manhattan) have less existed restaurants</a:t>
            </a:r>
          </a:p>
          <a:p>
            <a:r>
              <a:rPr lang="en-GB" dirty="0"/>
              <a:t>Choice should be done in red cluster but to be close enough to the centre where other venues are present too</a:t>
            </a:r>
          </a:p>
          <a:p>
            <a:r>
              <a:rPr lang="en-GB" dirty="0"/>
              <a:t>Astoria Height neighbourhood is a good recommendation based the above criteria</a:t>
            </a:r>
          </a:p>
        </p:txBody>
      </p:sp>
    </p:spTree>
    <p:extLst>
      <p:ext uri="{BB962C8B-B14F-4D97-AF65-F5344CB8AC3E}">
        <p14:creationId xmlns:p14="http://schemas.microsoft.com/office/powerpoint/2010/main" val="176200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B4FB-C4F0-4DA3-9F6A-F6442CB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EC9D-1745-4F6B-ADC3-1C332E4F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methodology to select location for opening a new Italian restaurant was presented using machine learning</a:t>
            </a:r>
          </a:p>
          <a:p>
            <a:r>
              <a:rPr lang="en-GB" dirty="0"/>
              <a:t>Recommendation based on number of other similar options to the neighbourhood and distance from the centre</a:t>
            </a:r>
          </a:p>
          <a:p>
            <a:r>
              <a:rPr lang="en-GB" dirty="0"/>
              <a:t>Further improvement is to make the classification of neighbourhoods by taking into account the average rating of Italian restaurants on each neighbourhood too</a:t>
            </a:r>
          </a:p>
        </p:txBody>
      </p:sp>
    </p:spTree>
    <p:extLst>
      <p:ext uri="{BB962C8B-B14F-4D97-AF65-F5344CB8AC3E}">
        <p14:creationId xmlns:p14="http://schemas.microsoft.com/office/powerpoint/2010/main" val="170014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231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Recommending a neighbourhood to open Italian Restaurant in New York City</vt:lpstr>
      <vt:lpstr>Introduction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neighbourhood to open Italian Restaurant in New York City</dc:title>
  <dc:creator> </dc:creator>
  <cp:lastModifiedBy> </cp:lastModifiedBy>
  <cp:revision>4</cp:revision>
  <dcterms:created xsi:type="dcterms:W3CDTF">2020-05-17T07:15:15Z</dcterms:created>
  <dcterms:modified xsi:type="dcterms:W3CDTF">2020-05-17T07:55:08Z</dcterms:modified>
</cp:coreProperties>
</file>