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>
        <p:scale>
          <a:sx n="75" d="100"/>
          <a:sy n="75" d="100"/>
        </p:scale>
        <p:origin x="84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FA12-5EBA-4A42-B40E-24DA227B9A2D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6F23-17B0-435F-99EB-6BFE7203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4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FA12-5EBA-4A42-B40E-24DA227B9A2D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6F23-17B0-435F-99EB-6BFE7203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FA12-5EBA-4A42-B40E-24DA227B9A2D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6F23-17B0-435F-99EB-6BFE7203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4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FA12-5EBA-4A42-B40E-24DA227B9A2D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6F23-17B0-435F-99EB-6BFE7203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8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FA12-5EBA-4A42-B40E-24DA227B9A2D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6F23-17B0-435F-99EB-6BFE7203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0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FA12-5EBA-4A42-B40E-24DA227B9A2D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6F23-17B0-435F-99EB-6BFE7203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7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FA12-5EBA-4A42-B40E-24DA227B9A2D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6F23-17B0-435F-99EB-6BFE7203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1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FA12-5EBA-4A42-B40E-24DA227B9A2D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6F23-17B0-435F-99EB-6BFE7203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8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FA12-5EBA-4A42-B40E-24DA227B9A2D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6F23-17B0-435F-99EB-6BFE7203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5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FA12-5EBA-4A42-B40E-24DA227B9A2D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6F23-17B0-435F-99EB-6BFE7203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4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FA12-5EBA-4A42-B40E-24DA227B9A2D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6F23-17B0-435F-99EB-6BFE7203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6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DFA12-5EBA-4A42-B40E-24DA227B9A2D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76F23-17B0-435F-99EB-6BFE72030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3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30" b="87674"/>
          <a:stretch/>
        </p:blipFill>
        <p:spPr>
          <a:xfrm>
            <a:off x="1098900" y="1093935"/>
            <a:ext cx="9508140" cy="422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0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5" b="61482"/>
          <a:stretch/>
        </p:blipFill>
        <p:spPr>
          <a:xfrm>
            <a:off x="473481" y="660400"/>
            <a:ext cx="10932727" cy="559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50" t="36592" r="5750" b="34223"/>
          <a:stretch/>
        </p:blipFill>
        <p:spPr>
          <a:xfrm>
            <a:off x="361721" y="375920"/>
            <a:ext cx="11108919" cy="599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0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80"/>
          <a:stretch/>
        </p:blipFill>
        <p:spPr>
          <a:xfrm>
            <a:off x="238255" y="294640"/>
            <a:ext cx="12590634" cy="588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87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Constantine Chrysostomou</dc:creator>
  <cp:lastModifiedBy>Constantine Chrysostomou</cp:lastModifiedBy>
  <cp:revision>2</cp:revision>
  <dcterms:created xsi:type="dcterms:W3CDTF">2017-06-12T21:54:28Z</dcterms:created>
  <dcterms:modified xsi:type="dcterms:W3CDTF">2017-06-12T22:00:27Z</dcterms:modified>
</cp:coreProperties>
</file>