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1pPr>
    <a:lvl2pPr marL="2219612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2pPr>
    <a:lvl3pPr marL="4439226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3pPr>
    <a:lvl4pPr marL="6658840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4pPr>
    <a:lvl5pPr marL="8878457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5pPr>
    <a:lvl6pPr marL="11098069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6pPr>
    <a:lvl7pPr marL="13317684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7pPr>
    <a:lvl8pPr marL="15537296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8pPr>
    <a:lvl9pPr marL="17756910" algn="l" defTabSz="4439226" rtl="0" eaLnBrk="1" latinLnBrk="0" hangingPunct="1">
      <a:defRPr sz="8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1" userDrawn="1">
          <p15:clr>
            <a:srgbClr val="A4A3A4"/>
          </p15:clr>
        </p15:guide>
        <p15:guide id="2" pos="9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228"/>
    <a:srgbClr val="D9D9D9"/>
    <a:srgbClr val="F7E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>
      <p:cViewPr>
        <p:scale>
          <a:sx n="10" d="100"/>
          <a:sy n="10" d="100"/>
        </p:scale>
        <p:origin x="3540" y="1134"/>
      </p:cViewPr>
      <p:guideLst>
        <p:guide orient="horz" pos="6811"/>
        <p:guide pos="94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51" y="13293959"/>
            <a:ext cx="25727183" cy="9173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24250070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23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4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9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16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6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86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03621" y="8994720"/>
            <a:ext cx="26814912" cy="191702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8879" y="8994720"/>
            <a:ext cx="79940289" cy="191702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13" y="27499271"/>
            <a:ext cx="25727183" cy="8499411"/>
          </a:xfrm>
        </p:spPr>
        <p:txBody>
          <a:bodyPr anchor="t"/>
          <a:lstStyle>
            <a:lvl1pPr algn="l">
              <a:defRPr sz="185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13" y="18138032"/>
            <a:ext cx="25727183" cy="9361236"/>
          </a:xfrm>
        </p:spPr>
        <p:txBody>
          <a:bodyPr anchor="b"/>
          <a:lstStyle>
            <a:lvl1pPr marL="0" indent="0">
              <a:buNone/>
              <a:defRPr sz="9329">
                <a:solidFill>
                  <a:schemeClr val="tx1">
                    <a:tint val="75000"/>
                  </a:schemeClr>
                </a:solidFill>
              </a:defRPr>
            </a:lvl1pPr>
            <a:lvl2pPr marL="2123251" indent="0">
              <a:buNone/>
              <a:defRPr sz="8383">
                <a:solidFill>
                  <a:schemeClr val="tx1">
                    <a:tint val="75000"/>
                  </a:schemeClr>
                </a:solidFill>
              </a:defRPr>
            </a:lvl2pPr>
            <a:lvl3pPr marL="4246504" indent="0">
              <a:buNone/>
              <a:defRPr sz="7437">
                <a:solidFill>
                  <a:schemeClr val="tx1">
                    <a:tint val="75000"/>
                  </a:schemeClr>
                </a:solidFill>
              </a:defRPr>
            </a:lvl3pPr>
            <a:lvl4pPr marL="6369757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4pPr>
            <a:lvl5pPr marL="8493012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5pPr>
            <a:lvl6pPr marL="10616262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6pPr>
            <a:lvl7pPr marL="12739516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7pPr>
            <a:lvl8pPr marL="14862767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8pPr>
            <a:lvl9pPr marL="16986018" indent="0">
              <a:buNone/>
              <a:defRPr sz="6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8875" y="52422947"/>
            <a:ext cx="53377601" cy="148274110"/>
          </a:xfrm>
        </p:spPr>
        <p:txBody>
          <a:bodyPr/>
          <a:lstStyle>
            <a:lvl1pPr>
              <a:defRPr sz="12980"/>
            </a:lvl1pPr>
            <a:lvl2pPr>
              <a:defRPr sz="11086"/>
            </a:lvl2pPr>
            <a:lvl3pPr>
              <a:defRPr sz="9329"/>
            </a:lvl3pPr>
            <a:lvl4pPr>
              <a:defRPr sz="8383"/>
            </a:lvl4pPr>
            <a:lvl5pPr>
              <a:defRPr sz="8383"/>
            </a:lvl5pPr>
            <a:lvl6pPr>
              <a:defRPr sz="8383"/>
            </a:lvl6pPr>
            <a:lvl7pPr>
              <a:defRPr sz="8383"/>
            </a:lvl7pPr>
            <a:lvl8pPr>
              <a:defRPr sz="8383"/>
            </a:lvl8pPr>
            <a:lvl9pPr>
              <a:defRPr sz="83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40932" y="52422947"/>
            <a:ext cx="53377601" cy="148274110"/>
          </a:xfrm>
        </p:spPr>
        <p:txBody>
          <a:bodyPr/>
          <a:lstStyle>
            <a:lvl1pPr>
              <a:defRPr sz="12980"/>
            </a:lvl1pPr>
            <a:lvl2pPr>
              <a:defRPr sz="11086"/>
            </a:lvl2pPr>
            <a:lvl3pPr>
              <a:defRPr sz="9329"/>
            </a:lvl3pPr>
            <a:lvl4pPr>
              <a:defRPr sz="8383"/>
            </a:lvl4pPr>
            <a:lvl5pPr>
              <a:defRPr sz="8383"/>
            </a:lvl5pPr>
            <a:lvl6pPr>
              <a:defRPr sz="8383"/>
            </a:lvl6pPr>
            <a:lvl7pPr>
              <a:defRPr sz="8383"/>
            </a:lvl7pPr>
            <a:lvl8pPr>
              <a:defRPr sz="8383"/>
            </a:lvl8pPr>
            <a:lvl9pPr>
              <a:defRPr sz="83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7"/>
            <a:ext cx="27240548" cy="71323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0" y="9579182"/>
            <a:ext cx="13373302" cy="3992146"/>
          </a:xfrm>
        </p:spPr>
        <p:txBody>
          <a:bodyPr anchor="b"/>
          <a:lstStyle>
            <a:lvl1pPr marL="0" indent="0">
              <a:buNone/>
              <a:defRPr sz="11086" b="1"/>
            </a:lvl1pPr>
            <a:lvl2pPr marL="2123251" indent="0">
              <a:buNone/>
              <a:defRPr sz="9329" b="1"/>
            </a:lvl2pPr>
            <a:lvl3pPr marL="4246504" indent="0">
              <a:buNone/>
              <a:defRPr sz="8383" b="1"/>
            </a:lvl3pPr>
            <a:lvl4pPr marL="6369757" indent="0">
              <a:buNone/>
              <a:defRPr sz="7437" b="1"/>
            </a:lvl4pPr>
            <a:lvl5pPr marL="8493012" indent="0">
              <a:buNone/>
              <a:defRPr sz="7437" b="1"/>
            </a:lvl5pPr>
            <a:lvl6pPr marL="10616262" indent="0">
              <a:buNone/>
              <a:defRPr sz="7437" b="1"/>
            </a:lvl6pPr>
            <a:lvl7pPr marL="12739516" indent="0">
              <a:buNone/>
              <a:defRPr sz="7437" b="1"/>
            </a:lvl7pPr>
            <a:lvl8pPr marL="14862767" indent="0">
              <a:buNone/>
              <a:defRPr sz="7437" b="1"/>
            </a:lvl8pPr>
            <a:lvl9pPr marL="16986018" indent="0">
              <a:buNone/>
              <a:defRPr sz="74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0" y="13571328"/>
            <a:ext cx="13373302" cy="24656220"/>
          </a:xfrm>
        </p:spPr>
        <p:txBody>
          <a:bodyPr/>
          <a:lstStyle>
            <a:lvl1pPr>
              <a:defRPr sz="11086"/>
            </a:lvl1pPr>
            <a:lvl2pPr>
              <a:defRPr sz="9329"/>
            </a:lvl2pPr>
            <a:lvl3pPr>
              <a:defRPr sz="8383"/>
            </a:lvl3pPr>
            <a:lvl4pPr>
              <a:defRPr sz="7437"/>
            </a:lvl4pPr>
            <a:lvl5pPr>
              <a:defRPr sz="7437"/>
            </a:lvl5pPr>
            <a:lvl6pPr>
              <a:defRPr sz="7437"/>
            </a:lvl6pPr>
            <a:lvl7pPr>
              <a:defRPr sz="7437"/>
            </a:lvl7pPr>
            <a:lvl8pPr>
              <a:defRPr sz="7437"/>
            </a:lvl8pPr>
            <a:lvl9pPr>
              <a:defRPr sz="74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6" y="9579182"/>
            <a:ext cx="13378556" cy="3992146"/>
          </a:xfrm>
        </p:spPr>
        <p:txBody>
          <a:bodyPr anchor="b"/>
          <a:lstStyle>
            <a:lvl1pPr marL="0" indent="0">
              <a:buNone/>
              <a:defRPr sz="11086" b="1"/>
            </a:lvl1pPr>
            <a:lvl2pPr marL="2123251" indent="0">
              <a:buNone/>
              <a:defRPr sz="9329" b="1"/>
            </a:lvl2pPr>
            <a:lvl3pPr marL="4246504" indent="0">
              <a:buNone/>
              <a:defRPr sz="8383" b="1"/>
            </a:lvl3pPr>
            <a:lvl4pPr marL="6369757" indent="0">
              <a:buNone/>
              <a:defRPr sz="7437" b="1"/>
            </a:lvl4pPr>
            <a:lvl5pPr marL="8493012" indent="0">
              <a:buNone/>
              <a:defRPr sz="7437" b="1"/>
            </a:lvl5pPr>
            <a:lvl6pPr marL="10616262" indent="0">
              <a:buNone/>
              <a:defRPr sz="7437" b="1"/>
            </a:lvl6pPr>
            <a:lvl7pPr marL="12739516" indent="0">
              <a:buNone/>
              <a:defRPr sz="7437" b="1"/>
            </a:lvl7pPr>
            <a:lvl8pPr marL="14862767" indent="0">
              <a:buNone/>
              <a:defRPr sz="7437" b="1"/>
            </a:lvl8pPr>
            <a:lvl9pPr marL="16986018" indent="0">
              <a:buNone/>
              <a:defRPr sz="74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6" y="13571328"/>
            <a:ext cx="13378556" cy="24656220"/>
          </a:xfrm>
        </p:spPr>
        <p:txBody>
          <a:bodyPr/>
          <a:lstStyle>
            <a:lvl1pPr>
              <a:defRPr sz="11086"/>
            </a:lvl1pPr>
            <a:lvl2pPr>
              <a:defRPr sz="9329"/>
            </a:lvl2pPr>
            <a:lvl3pPr>
              <a:defRPr sz="8383"/>
            </a:lvl3pPr>
            <a:lvl4pPr>
              <a:defRPr sz="7437"/>
            </a:lvl4pPr>
            <a:lvl5pPr>
              <a:defRPr sz="7437"/>
            </a:lvl5pPr>
            <a:lvl6pPr>
              <a:defRPr sz="7437"/>
            </a:lvl6pPr>
            <a:lvl7pPr>
              <a:defRPr sz="7437"/>
            </a:lvl7pPr>
            <a:lvl8pPr>
              <a:defRPr sz="7437"/>
            </a:lvl8pPr>
            <a:lvl9pPr>
              <a:defRPr sz="74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7" y="1703851"/>
            <a:ext cx="9957726" cy="7251245"/>
          </a:xfrm>
        </p:spPr>
        <p:txBody>
          <a:bodyPr anchor="b"/>
          <a:lstStyle>
            <a:lvl1pPr algn="l">
              <a:defRPr sz="93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5" y="1703853"/>
            <a:ext cx="16920249" cy="36523696"/>
          </a:xfrm>
        </p:spPr>
        <p:txBody>
          <a:bodyPr/>
          <a:lstStyle>
            <a:lvl1pPr>
              <a:defRPr sz="14873"/>
            </a:lvl1pPr>
            <a:lvl2pPr>
              <a:defRPr sz="12980"/>
            </a:lvl2pPr>
            <a:lvl3pPr>
              <a:defRPr sz="11086"/>
            </a:lvl3pPr>
            <a:lvl4pPr>
              <a:defRPr sz="9329"/>
            </a:lvl4pPr>
            <a:lvl5pPr>
              <a:defRPr sz="9329"/>
            </a:lvl5pPr>
            <a:lvl6pPr>
              <a:defRPr sz="9329"/>
            </a:lvl6pPr>
            <a:lvl7pPr>
              <a:defRPr sz="9329"/>
            </a:lvl7pPr>
            <a:lvl8pPr>
              <a:defRPr sz="9329"/>
            </a:lvl8pPr>
            <a:lvl9pPr>
              <a:defRPr sz="9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7" y="8955100"/>
            <a:ext cx="9957726" cy="29272452"/>
          </a:xfrm>
        </p:spPr>
        <p:txBody>
          <a:bodyPr/>
          <a:lstStyle>
            <a:lvl1pPr marL="0" indent="0">
              <a:buNone/>
              <a:defRPr sz="6491"/>
            </a:lvl1pPr>
            <a:lvl2pPr marL="2123251" indent="0">
              <a:buNone/>
              <a:defRPr sz="5544"/>
            </a:lvl2pPr>
            <a:lvl3pPr marL="4246504" indent="0">
              <a:buNone/>
              <a:defRPr sz="4598"/>
            </a:lvl3pPr>
            <a:lvl4pPr marL="6369757" indent="0">
              <a:buNone/>
              <a:defRPr sz="4192"/>
            </a:lvl4pPr>
            <a:lvl5pPr marL="8493012" indent="0">
              <a:buNone/>
              <a:defRPr sz="4192"/>
            </a:lvl5pPr>
            <a:lvl6pPr marL="10616262" indent="0">
              <a:buNone/>
              <a:defRPr sz="4192"/>
            </a:lvl6pPr>
            <a:lvl7pPr marL="12739516" indent="0">
              <a:buNone/>
              <a:defRPr sz="4192"/>
            </a:lvl7pPr>
            <a:lvl8pPr marL="14862767" indent="0">
              <a:buNone/>
              <a:defRPr sz="4192"/>
            </a:lvl8pPr>
            <a:lvl9pPr marL="16986018" indent="0">
              <a:buNone/>
              <a:defRPr sz="41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73"/>
            <a:ext cx="18160365" cy="3536473"/>
          </a:xfrm>
        </p:spPr>
        <p:txBody>
          <a:bodyPr anchor="b"/>
          <a:lstStyle>
            <a:lvl1pPr algn="l">
              <a:defRPr sz="93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52"/>
            <a:ext cx="18160365" cy="25676543"/>
          </a:xfrm>
        </p:spPr>
        <p:txBody>
          <a:bodyPr/>
          <a:lstStyle>
            <a:lvl1pPr marL="0" indent="0">
              <a:buNone/>
              <a:defRPr sz="14873"/>
            </a:lvl1pPr>
            <a:lvl2pPr marL="2123251" indent="0">
              <a:buNone/>
              <a:defRPr sz="12980"/>
            </a:lvl2pPr>
            <a:lvl3pPr marL="4246504" indent="0">
              <a:buNone/>
              <a:defRPr sz="11086"/>
            </a:lvl3pPr>
            <a:lvl4pPr marL="6369757" indent="0">
              <a:buNone/>
              <a:defRPr sz="9329"/>
            </a:lvl4pPr>
            <a:lvl5pPr marL="8493012" indent="0">
              <a:buNone/>
              <a:defRPr sz="9329"/>
            </a:lvl5pPr>
            <a:lvl6pPr marL="10616262" indent="0">
              <a:buNone/>
              <a:defRPr sz="9329"/>
            </a:lvl6pPr>
            <a:lvl7pPr marL="12739516" indent="0">
              <a:buNone/>
              <a:defRPr sz="9329"/>
            </a:lvl7pPr>
            <a:lvl8pPr marL="14862767" indent="0">
              <a:buNone/>
              <a:defRPr sz="9329"/>
            </a:lvl8pPr>
            <a:lvl9pPr marL="16986018" indent="0">
              <a:buNone/>
              <a:defRPr sz="932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42"/>
            <a:ext cx="18160365" cy="5022376"/>
          </a:xfrm>
        </p:spPr>
        <p:txBody>
          <a:bodyPr/>
          <a:lstStyle>
            <a:lvl1pPr marL="0" indent="0">
              <a:buNone/>
              <a:defRPr sz="6491"/>
            </a:lvl1pPr>
            <a:lvl2pPr marL="2123251" indent="0">
              <a:buNone/>
              <a:defRPr sz="5544"/>
            </a:lvl2pPr>
            <a:lvl3pPr marL="4246504" indent="0">
              <a:buNone/>
              <a:defRPr sz="4598"/>
            </a:lvl3pPr>
            <a:lvl4pPr marL="6369757" indent="0">
              <a:buNone/>
              <a:defRPr sz="4192"/>
            </a:lvl4pPr>
            <a:lvl5pPr marL="8493012" indent="0">
              <a:buNone/>
              <a:defRPr sz="4192"/>
            </a:lvl5pPr>
            <a:lvl6pPr marL="10616262" indent="0">
              <a:buNone/>
              <a:defRPr sz="4192"/>
            </a:lvl6pPr>
            <a:lvl7pPr marL="12739516" indent="0">
              <a:buNone/>
              <a:defRPr sz="4192"/>
            </a:lvl7pPr>
            <a:lvl8pPr marL="14862767" indent="0">
              <a:buNone/>
              <a:defRPr sz="4192"/>
            </a:lvl8pPr>
            <a:lvl9pPr marL="16986018" indent="0">
              <a:buNone/>
              <a:defRPr sz="41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7"/>
            <a:ext cx="27240548" cy="7132372"/>
          </a:xfrm>
          <a:prstGeom prst="rect">
            <a:avLst/>
          </a:prstGeom>
        </p:spPr>
        <p:txBody>
          <a:bodyPr vert="horz" lIns="314059" tIns="157029" rIns="314059" bIns="1570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31"/>
            <a:ext cx="27240548" cy="28242221"/>
          </a:xfrm>
          <a:prstGeom prst="rect">
            <a:avLst/>
          </a:prstGeom>
        </p:spPr>
        <p:txBody>
          <a:bodyPr vert="horz" lIns="314059" tIns="157029" rIns="314059" bIns="1570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6" y="39663925"/>
            <a:ext cx="7062364" cy="2278398"/>
          </a:xfrm>
          <a:prstGeom prst="rect">
            <a:avLst/>
          </a:prstGeom>
        </p:spPr>
        <p:txBody>
          <a:bodyPr vert="horz" lIns="314059" tIns="157029" rIns="314059" bIns="157029" rtlCol="0" anchor="ctr"/>
          <a:lstStyle>
            <a:lvl1pPr algn="l">
              <a:defRPr sz="5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7E57-F97D-4582-9C8F-86A398C732D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7" y="39663925"/>
            <a:ext cx="9584639" cy="2278398"/>
          </a:xfrm>
          <a:prstGeom prst="rect">
            <a:avLst/>
          </a:prstGeom>
        </p:spPr>
        <p:txBody>
          <a:bodyPr vert="horz" lIns="314059" tIns="157029" rIns="314059" bIns="157029" rtlCol="0" anchor="ctr"/>
          <a:lstStyle>
            <a:lvl1pPr algn="ctr">
              <a:defRPr sz="5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52" y="39663925"/>
            <a:ext cx="7062364" cy="2278398"/>
          </a:xfrm>
          <a:prstGeom prst="rect">
            <a:avLst/>
          </a:prstGeom>
        </p:spPr>
        <p:txBody>
          <a:bodyPr vert="horz" lIns="314059" tIns="157029" rIns="314059" bIns="157029" rtlCol="0" anchor="ctr"/>
          <a:lstStyle>
            <a:lvl1pPr algn="r">
              <a:defRPr sz="5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3572-510A-438F-802F-9CB06D9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6504" rtl="0" eaLnBrk="1" latinLnBrk="0" hangingPunct="1">
        <a:spcBef>
          <a:spcPct val="0"/>
        </a:spcBef>
        <a:buNone/>
        <a:defRPr sz="20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2439" indent="-1592439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873" kern="1200">
          <a:solidFill>
            <a:schemeClr val="tx1"/>
          </a:solidFill>
          <a:latin typeface="+mn-lt"/>
          <a:ea typeface="+mn-ea"/>
          <a:cs typeface="+mn-cs"/>
        </a:defRPr>
      </a:lvl1pPr>
      <a:lvl2pPr marL="3450285" indent="-1327031" algn="l" defTabSz="42465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2980" kern="1200">
          <a:solidFill>
            <a:schemeClr val="tx1"/>
          </a:solidFill>
          <a:latin typeface="+mn-lt"/>
          <a:ea typeface="+mn-ea"/>
          <a:cs typeface="+mn-cs"/>
        </a:defRPr>
      </a:lvl2pPr>
      <a:lvl3pPr marL="5308133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86" kern="1200">
          <a:solidFill>
            <a:schemeClr val="tx1"/>
          </a:solidFill>
          <a:latin typeface="+mn-lt"/>
          <a:ea typeface="+mn-ea"/>
          <a:cs typeface="+mn-cs"/>
        </a:defRPr>
      </a:lvl3pPr>
      <a:lvl4pPr marL="7431383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–"/>
        <a:defRPr sz="9329" kern="1200">
          <a:solidFill>
            <a:schemeClr val="tx1"/>
          </a:solidFill>
          <a:latin typeface="+mn-lt"/>
          <a:ea typeface="+mn-ea"/>
          <a:cs typeface="+mn-cs"/>
        </a:defRPr>
      </a:lvl4pPr>
      <a:lvl5pPr marL="9554636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»"/>
        <a:defRPr sz="9329" kern="1200">
          <a:solidFill>
            <a:schemeClr val="tx1"/>
          </a:solidFill>
          <a:latin typeface="+mn-lt"/>
          <a:ea typeface="+mn-ea"/>
          <a:cs typeface="+mn-cs"/>
        </a:defRPr>
      </a:lvl5pPr>
      <a:lvl6pPr marL="11677888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9" kern="1200">
          <a:solidFill>
            <a:schemeClr val="tx1"/>
          </a:solidFill>
          <a:latin typeface="+mn-lt"/>
          <a:ea typeface="+mn-ea"/>
          <a:cs typeface="+mn-cs"/>
        </a:defRPr>
      </a:lvl6pPr>
      <a:lvl7pPr marL="13801140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9" kern="1200">
          <a:solidFill>
            <a:schemeClr val="tx1"/>
          </a:solidFill>
          <a:latin typeface="+mn-lt"/>
          <a:ea typeface="+mn-ea"/>
          <a:cs typeface="+mn-cs"/>
        </a:defRPr>
      </a:lvl7pPr>
      <a:lvl8pPr marL="15924394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9" kern="1200">
          <a:solidFill>
            <a:schemeClr val="tx1"/>
          </a:solidFill>
          <a:latin typeface="+mn-lt"/>
          <a:ea typeface="+mn-ea"/>
          <a:cs typeface="+mn-cs"/>
        </a:defRPr>
      </a:lvl8pPr>
      <a:lvl9pPr marL="18047646" indent="-1061627" algn="l" defTabSz="4246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1pPr>
      <a:lvl2pPr marL="2123251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2pPr>
      <a:lvl3pPr marL="4246504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3pPr>
      <a:lvl4pPr marL="6369757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4pPr>
      <a:lvl5pPr marL="8493012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5pPr>
      <a:lvl6pPr marL="10616262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6pPr>
      <a:lvl7pPr marL="12739516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7pPr>
      <a:lvl8pPr marL="14862767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8pPr>
      <a:lvl9pPr marL="16986018" algn="l" defTabSz="4246504" rtl="0" eaLnBrk="1" latinLnBrk="0" hangingPunct="1">
        <a:defRPr sz="8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DE3E29-91CC-F07D-B410-AB281E97FB25}"/>
              </a:ext>
            </a:extLst>
          </p:cNvPr>
          <p:cNvSpPr/>
          <p:nvPr/>
        </p:nvSpPr>
        <p:spPr>
          <a:xfrm>
            <a:off x="-24780" y="-21920"/>
            <a:ext cx="30311922" cy="5033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Rectangle 337"/>
          <p:cNvSpPr/>
          <p:nvPr/>
        </p:nvSpPr>
        <p:spPr>
          <a:xfrm>
            <a:off x="-24780" y="5155223"/>
            <a:ext cx="15057413" cy="900000"/>
          </a:xfrm>
          <a:prstGeom prst="rect">
            <a:avLst/>
          </a:prstGeom>
          <a:solidFill>
            <a:srgbClr val="0E2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-55619" y="40052832"/>
            <a:ext cx="30342760" cy="914400"/>
          </a:xfrm>
          <a:prstGeom prst="rect">
            <a:avLst/>
          </a:prstGeom>
          <a:solidFill>
            <a:srgbClr val="0E29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090" dirty="0"/>
              <a:t>Conclusions</a:t>
            </a:r>
            <a:endParaRPr lang="en-US" sz="5090" dirty="0"/>
          </a:p>
        </p:txBody>
      </p:sp>
      <p:sp>
        <p:nvSpPr>
          <p:cNvPr id="61" name="TextBox 60"/>
          <p:cNvSpPr txBox="1"/>
          <p:nvPr/>
        </p:nvSpPr>
        <p:spPr>
          <a:xfrm>
            <a:off x="6552300" y="722809"/>
            <a:ext cx="23377420" cy="1009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69"/>
              </a:lnSpc>
            </a:pPr>
            <a:r>
              <a:rPr lang="en-US" sz="6928" b="1" dirty="0"/>
              <a:t>Title</a:t>
            </a:r>
            <a:endParaRPr lang="en-US" sz="6928" dirty="0"/>
          </a:p>
        </p:txBody>
      </p:sp>
      <p:sp>
        <p:nvSpPr>
          <p:cNvPr id="62" name="Rectangle 61"/>
          <p:cNvSpPr/>
          <p:nvPr/>
        </p:nvSpPr>
        <p:spPr>
          <a:xfrm>
            <a:off x="12929718" y="3200495"/>
            <a:ext cx="12558358" cy="70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7204" indent="-727204" algn="just">
              <a:buFont typeface="+mj-lt"/>
              <a:buAutoNum type="arabicPeriod"/>
            </a:pPr>
            <a:r>
              <a:rPr lang="en-US" sz="3959" dirty="0"/>
              <a:t>Affiliation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44804" y="2242991"/>
            <a:ext cx="22556461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90"/>
              </a:lnSpc>
            </a:pPr>
            <a:r>
              <a:rPr lang="en-SG" sz="5090" dirty="0"/>
              <a:t>Group member 1 name</a:t>
            </a:r>
            <a:r>
              <a:rPr lang="en-SG" sz="5090" baseline="30000" dirty="0"/>
              <a:t>1</a:t>
            </a:r>
            <a:r>
              <a:rPr lang="en-SG" sz="5090" dirty="0"/>
              <a:t>, Group member 1 name</a:t>
            </a:r>
            <a:r>
              <a:rPr lang="en-SG" sz="5090" baseline="30000" dirty="0"/>
              <a:t>1 </a:t>
            </a:r>
          </a:p>
          <a:p>
            <a:pPr algn="just">
              <a:lnSpc>
                <a:spcPts val="5090"/>
              </a:lnSpc>
            </a:pPr>
            <a:endParaRPr lang="en-SG" sz="5090" baseline="30000" dirty="0"/>
          </a:p>
        </p:txBody>
      </p:sp>
      <p:sp>
        <p:nvSpPr>
          <p:cNvPr id="81" name="Rectangle 80"/>
          <p:cNvSpPr/>
          <p:nvPr/>
        </p:nvSpPr>
        <p:spPr>
          <a:xfrm>
            <a:off x="15032000" y="5138291"/>
            <a:ext cx="15192000" cy="900000"/>
          </a:xfrm>
          <a:prstGeom prst="rect">
            <a:avLst/>
          </a:prstGeom>
          <a:solidFill>
            <a:srgbClr val="0E29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Relevant Literature</a:t>
            </a:r>
          </a:p>
        </p:txBody>
      </p:sp>
      <p:cxnSp>
        <p:nvCxnSpPr>
          <p:cNvPr id="332" name="Straight Connector 331"/>
          <p:cNvCxnSpPr>
            <a:cxnSpLocks/>
          </p:cNvCxnSpPr>
          <p:nvPr/>
        </p:nvCxnSpPr>
        <p:spPr>
          <a:xfrm flipV="1">
            <a:off x="-55619" y="5074569"/>
            <a:ext cx="30304915" cy="1100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0848" y="22533782"/>
            <a:ext cx="30267275" cy="914400"/>
          </a:xfrm>
          <a:prstGeom prst="rect">
            <a:avLst/>
          </a:prstGeom>
          <a:solidFill>
            <a:srgbClr val="0E29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90" dirty="0"/>
              <a:t>Results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-55619" y="15290540"/>
            <a:ext cx="30322894" cy="914400"/>
          </a:xfrm>
          <a:prstGeom prst="rect">
            <a:avLst/>
          </a:prstGeom>
          <a:solidFill>
            <a:srgbClr val="0E2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Research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11153-EB5F-9C3F-7063-CF7C953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968"/>
            <a:ext cx="7319893" cy="40503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14AFB6-6849-D30C-B974-E83035C3EA0B}"/>
              </a:ext>
            </a:extLst>
          </p:cNvPr>
          <p:cNvSpPr/>
          <p:nvPr/>
        </p:nvSpPr>
        <p:spPr>
          <a:xfrm>
            <a:off x="-1" y="31766271"/>
            <a:ext cx="30267275" cy="914400"/>
          </a:xfrm>
          <a:prstGeom prst="rect">
            <a:avLst/>
          </a:prstGeom>
          <a:solidFill>
            <a:srgbClr val="0E29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090" dirty="0"/>
              <a:t>Discussion</a:t>
            </a:r>
            <a:endParaRPr lang="en-US" sz="5090" dirty="0"/>
          </a:p>
        </p:txBody>
      </p:sp>
    </p:spTree>
    <p:extLst>
      <p:ext uri="{BB962C8B-B14F-4D97-AF65-F5344CB8AC3E}">
        <p14:creationId xmlns:p14="http://schemas.microsoft.com/office/powerpoint/2010/main" val="200066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Choon Hwai</dc:creator>
  <cp:lastModifiedBy>SAW SHIER NEE</cp:lastModifiedBy>
  <cp:revision>280</cp:revision>
  <dcterms:created xsi:type="dcterms:W3CDTF">2014-06-27T07:01:10Z</dcterms:created>
  <dcterms:modified xsi:type="dcterms:W3CDTF">2022-12-02T03:28:28Z</dcterms:modified>
</cp:coreProperties>
</file>