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1F84-FD5B-3619-39D8-43FDBE99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A3201-85A6-7BE4-8BF1-8A9395100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7470-647F-3AC0-35D3-59AFC399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6993-B412-A3E3-3DA9-6871E603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8051-6B34-29B0-284D-5EFEE9F1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B30E-841A-9DB7-4913-29EF8413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42BA-E986-E7EC-8AF5-6AE90C893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5E0B-00ED-9594-D2F0-692CDC68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2894-F65E-0950-F588-D9BC5C55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9EDC-A025-D43F-2A0D-82CFE3A3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1D8EB-20A1-CF81-3FB8-86007F71E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B41EB-7200-2B33-C2AF-6F527DAF0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3F97-C60A-4B98-4BD6-15F4694D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AE9C-6374-242E-04F7-0085037A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A871-0E15-ADA3-3F30-6BE5E6A5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71EC-B410-52E4-75D4-3EDE651A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78C-D440-B92A-9E2E-E2A8E26F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3398-024C-2B61-9AD3-D2CC343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EF16-4A4B-9379-0B73-D08E09DD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C92E-2EDF-6EE7-E776-B6BC3DBB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30DA-D229-B903-26A0-6CD51964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5A76-F11A-7998-6F51-966A629D9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8B54-72B7-66B3-D387-CFE5024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29A8-36E3-8358-AE87-451E487F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8843-36C1-70A6-7B27-9A26E3C4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ACBB-CBF1-4A64-B674-6F79E6CB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C7E3-5F46-6CF5-038E-242CC701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F4199-8A2C-790A-EC3F-A67D2064E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38354-B23B-BBA6-C759-9F7FC501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6756-E075-8161-1812-722CCED6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4562F-CD82-6045-259B-8C27FE3A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3CA7-5998-F329-D2C7-BEF6C166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C10C-8A98-365A-416B-E9441E3E8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C4FB2-B831-5C43-11B7-6160D818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E92FC-9386-0AFA-2E35-428AE87EE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6D87F-B0CD-2F4F-FC36-03B9E12D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01307-8A2B-1FD3-C585-4C164C3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A6136-2C30-34FF-1F7D-B1414FCA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814CC-770E-096C-A8A1-37A1F116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6D79-1DDD-B0C7-B5DD-E661C55E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73C9C-8F7F-7CC9-9AE4-5853B810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D5036-21E6-FA0B-D1C3-8D60B9B0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3EF51-4A4D-1992-AC7D-88394BF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EE04-8CD1-BB52-33E1-C76AD893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EB731-AD67-14BC-EB5B-EA67002F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6E77B-748C-6D68-0463-6B6657C4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4384-C547-32DD-6340-3EA0288B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F7F1-1A04-0512-B4A8-089AD8A7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2B9D-B4F7-B9D7-8831-AEE0809A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AEB51-35E8-50C2-322D-0498ED64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0CE84-230C-5024-4C92-330EBEA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D4E2-418E-0936-6E50-65222CB2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6150-C99D-26A9-93D9-0CC5BB8B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CBDFD-0B25-E40C-6CA5-783172D5B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1CDE1-0045-4060-2CF8-5CC93A68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4CB24-C54A-28E8-9A32-391171AD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CAC90-B202-E4AC-7FE2-2BA7B666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74C0-DD2D-8B2B-4011-7743B992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E6234-B1FB-3415-EAE4-426C0982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6DD7-9431-81A9-42F1-955E42086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4B555-5CEA-C02E-104C-C50F81030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3F5C-25D2-4F8E-9A33-58CBF9E2B718}" type="datetimeFigureOut">
              <a:rPr lang="en-US" smtClean="0"/>
              <a:t>2022-12-26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66CEA-1791-FFD9-2A35-5CA93A35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D5D9-C3DC-8F51-F1B6-2BE7E0F52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2A0B-78B9-454E-A18B-44E6381F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7300-7B37-FA0A-2626-D88B0B87D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8640B-3A44-6520-622A-1C1CE83C0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1EB-A9FB-2B57-CA0F-1C555464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5939-B7FA-CE25-761D-1FEAD239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 Hsing Chong</dc:creator>
  <cp:lastModifiedBy>Chia Hsing Chong</cp:lastModifiedBy>
  <cp:revision>2</cp:revision>
  <dcterms:created xsi:type="dcterms:W3CDTF">2022-12-25T17:04:05Z</dcterms:created>
  <dcterms:modified xsi:type="dcterms:W3CDTF">2022-12-25T17:10:20Z</dcterms:modified>
</cp:coreProperties>
</file>