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FE727-99D6-43A4-9161-F06976F3F33F}" v="250" vWet="252" dt="2022-12-30T05:42:17.536"/>
    <p1510:client id="{541E91B6-E711-4A63-A73A-EAF9C7525FA1}" v="4" dt="2022-12-30T05:34:22.134"/>
    <p1510:client id="{5937FAF9-8028-4742-A469-899419CEADCB}" v="21" dt="2022-12-29T12:47:12.103"/>
    <p1510:client id="{6BE43D35-DF1C-4921-87A3-58CC0A51F33F}" v="21" dt="2022-12-30T06:08:40.797"/>
    <p1510:client id="{75802166-4FC1-475B-A864-F2C0DCE5D559}" v="44" dt="2022-12-30T05:20:05.907"/>
    <p1510:client id="{86C786E0-9642-421E-988A-2B291B18BD59}" v="59" dt="2022-12-30T04:57:07.726"/>
    <p1510:client id="{8CA03934-7B81-4DBE-B7E7-E3943EE22681}" v="45" dt="2022-12-30T05:08:50.500"/>
    <p1510:client id="{C49F56F9-A53F-4B6D-B31D-D4818F3A3E57}" v="204" dt="2022-12-30T05:26:1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khan Baibulat" userId="S::s2172558@siswa365.um.edu.my::2dd9884f-9336-4fc1-8de5-b33d7dda758c" providerId="AD" clId="Web-{86C786E0-9642-421E-988A-2B291B18BD59}"/>
    <pc:docChg chg="modSld">
      <pc:chgData name="Darkhan Baibulat" userId="S::s2172558@siswa365.um.edu.my::2dd9884f-9336-4fc1-8de5-b33d7dda758c" providerId="AD" clId="Web-{86C786E0-9642-421E-988A-2B291B18BD59}" dt="2022-12-30T04:57:07.101" v="57" actId="20577"/>
      <pc:docMkLst>
        <pc:docMk/>
      </pc:docMkLst>
      <pc:sldChg chg="modSp">
        <pc:chgData name="Darkhan Baibulat" userId="S::s2172558@siswa365.um.edu.my::2dd9884f-9336-4fc1-8de5-b33d7dda758c" providerId="AD" clId="Web-{86C786E0-9642-421E-988A-2B291B18BD59}" dt="2022-12-30T04:57:07.101" v="57" actId="20577"/>
        <pc:sldMkLst>
          <pc:docMk/>
          <pc:sldMk cId="2316497900" sldId="258"/>
        </pc:sldMkLst>
        <pc:spChg chg="mod">
          <ac:chgData name="Darkhan Baibulat" userId="S::s2172558@siswa365.um.edu.my::2dd9884f-9336-4fc1-8de5-b33d7dda758c" providerId="AD" clId="Web-{86C786E0-9642-421E-988A-2B291B18BD59}" dt="2022-12-30T04:57:07.101" v="57" actId="20577"/>
          <ac:spMkLst>
            <pc:docMk/>
            <pc:sldMk cId="2316497900" sldId="258"/>
            <ac:spMk id="3" creationId="{13F0F11B-1F2A-16FF-23D3-9C5CD70D410C}"/>
          </ac:spMkLst>
        </pc:spChg>
      </pc:sldChg>
    </pc:docChg>
  </pc:docChgLst>
  <pc:docChgLst>
    <pc:chgData name="Darkhan Baibulat" userId="S::s2172558@siswa365.um.edu.my::2dd9884f-9336-4fc1-8de5-b33d7dda758c" providerId="AD" clId="Web-{A2CEEA55-D011-4CE2-AE76-42F3519B0E8D}"/>
    <pc:docChg chg="modSld">
      <pc:chgData name="Darkhan Baibulat" userId="S::s2172558@siswa365.um.edu.my::2dd9884f-9336-4fc1-8de5-b33d7dda758c" providerId="AD" clId="Web-{A2CEEA55-D011-4CE2-AE76-42F3519B0E8D}" dt="2022-12-26T17:14:41.030" v="3" actId="20577"/>
      <pc:docMkLst>
        <pc:docMk/>
      </pc:docMkLst>
      <pc:sldChg chg="modSp">
        <pc:chgData name="Darkhan Baibulat" userId="S::s2172558@siswa365.um.edu.my::2dd9884f-9336-4fc1-8de5-b33d7dda758c" providerId="AD" clId="Web-{A2CEEA55-D011-4CE2-AE76-42F3519B0E8D}" dt="2022-12-26T17:14:41.030" v="3" actId="20577"/>
        <pc:sldMkLst>
          <pc:docMk/>
          <pc:sldMk cId="2316497900" sldId="258"/>
        </pc:sldMkLst>
        <pc:spChg chg="mod">
          <ac:chgData name="Darkhan Baibulat" userId="S::s2172558@siswa365.um.edu.my::2dd9884f-9336-4fc1-8de5-b33d7dda758c" providerId="AD" clId="Web-{A2CEEA55-D011-4CE2-AE76-42F3519B0E8D}" dt="2022-12-26T17:14:41.030" v="3" actId="20577"/>
          <ac:spMkLst>
            <pc:docMk/>
            <pc:sldMk cId="2316497900" sldId="258"/>
            <ac:spMk id="3" creationId="{13F0F11B-1F2A-16FF-23D3-9C5CD70D410C}"/>
          </ac:spMkLst>
        </pc:spChg>
      </pc:sldChg>
    </pc:docChg>
  </pc:docChgLst>
  <pc:docChgLst>
    <pc:chgData name="Chia Hsing Chong" userId="S::s2159070@siswa365.um.edu.my::24d91c6f-03c6-455b-8995-3f3baf25c65c" providerId="AD" clId="Web-{2B43E200-A899-490D-8342-D6351DCDDE52}"/>
    <pc:docChg chg="addSld modSld">
      <pc:chgData name="Chia Hsing Chong" userId="S::s2159070@siswa365.um.edu.my::24d91c6f-03c6-455b-8995-3f3baf25c65c" providerId="AD" clId="Web-{2B43E200-A899-490D-8342-D6351DCDDE52}" dt="2022-12-25T18:45:48.861" v="128" actId="20577"/>
      <pc:docMkLst>
        <pc:docMk/>
      </pc:docMkLst>
      <pc:sldChg chg="modSp">
        <pc:chgData name="Chia Hsing Chong" userId="S::s2159070@siswa365.um.edu.my::24d91c6f-03c6-455b-8995-3f3baf25c65c" providerId="AD" clId="Web-{2B43E200-A899-490D-8342-D6351DCDDE52}" dt="2022-12-25T18:45:23.610" v="126" actId="20577"/>
        <pc:sldMkLst>
          <pc:docMk/>
          <pc:sldMk cId="4125630479" sldId="257"/>
        </pc:sldMkLst>
        <pc:spChg chg="mod">
          <ac:chgData name="Chia Hsing Chong" userId="S::s2159070@siswa365.um.edu.my::24d91c6f-03c6-455b-8995-3f3baf25c65c" providerId="AD" clId="Web-{2B43E200-A899-490D-8342-D6351DCDDE52}" dt="2022-12-25T18:40:30.646" v="5" actId="20577"/>
          <ac:spMkLst>
            <pc:docMk/>
            <pc:sldMk cId="4125630479" sldId="257"/>
            <ac:spMk id="2" creationId="{5374857E-75CC-F426-6940-317DCD340A21}"/>
          </ac:spMkLst>
        </pc:spChg>
        <pc:spChg chg="mod">
          <ac:chgData name="Chia Hsing Chong" userId="S::s2159070@siswa365.um.edu.my::24d91c6f-03c6-455b-8995-3f3baf25c65c" providerId="AD" clId="Web-{2B43E200-A899-490D-8342-D6351DCDDE52}" dt="2022-12-25T18:45:23.610" v="126" actId="20577"/>
          <ac:spMkLst>
            <pc:docMk/>
            <pc:sldMk cId="4125630479" sldId="257"/>
            <ac:spMk id="3" creationId="{71D0177A-FB1E-BDBE-FFAB-F909776A1933}"/>
          </ac:spMkLst>
        </pc:spChg>
      </pc:sldChg>
      <pc:sldChg chg="modSp">
        <pc:chgData name="Chia Hsing Chong" userId="S::s2159070@siswa365.um.edu.my::24d91c6f-03c6-455b-8995-3f3baf25c65c" providerId="AD" clId="Web-{2B43E200-A899-490D-8342-D6351DCDDE52}" dt="2022-12-25T18:40:50.975" v="15" actId="20577"/>
        <pc:sldMkLst>
          <pc:docMk/>
          <pc:sldMk cId="2316497900" sldId="258"/>
        </pc:sldMkLst>
        <pc:spChg chg="mod">
          <ac:chgData name="Chia Hsing Chong" userId="S::s2159070@siswa365.um.edu.my::24d91c6f-03c6-455b-8995-3f3baf25c65c" providerId="AD" clId="Web-{2B43E200-A899-490D-8342-D6351DCDDE52}" dt="2022-12-25T18:40:50.975" v="15" actId="20577"/>
          <ac:spMkLst>
            <pc:docMk/>
            <pc:sldMk cId="2316497900" sldId="258"/>
            <ac:spMk id="2" creationId="{0019059F-4E2B-B7DA-67D7-23BA702CC7B0}"/>
          </ac:spMkLst>
        </pc:spChg>
      </pc:sldChg>
      <pc:sldChg chg="modSp">
        <pc:chgData name="Chia Hsing Chong" userId="S::s2159070@siswa365.um.edu.my::24d91c6f-03c6-455b-8995-3f3baf25c65c" providerId="AD" clId="Web-{2B43E200-A899-490D-8342-D6351DCDDE52}" dt="2022-12-25T18:45:48.861" v="128" actId="20577"/>
        <pc:sldMkLst>
          <pc:docMk/>
          <pc:sldMk cId="2373504220" sldId="259"/>
        </pc:sldMkLst>
        <pc:spChg chg="mod">
          <ac:chgData name="Chia Hsing Chong" userId="S::s2159070@siswa365.um.edu.my::24d91c6f-03c6-455b-8995-3f3baf25c65c" providerId="AD" clId="Web-{2B43E200-A899-490D-8342-D6351DCDDE52}" dt="2022-12-25T18:41:27.789" v="27" actId="20577"/>
          <ac:spMkLst>
            <pc:docMk/>
            <pc:sldMk cId="2373504220" sldId="259"/>
            <ac:spMk id="2" creationId="{35EF9246-3417-E3CC-D754-7F45AB0F9216}"/>
          </ac:spMkLst>
        </pc:spChg>
        <pc:spChg chg="mod">
          <ac:chgData name="Chia Hsing Chong" userId="S::s2159070@siswa365.um.edu.my::24d91c6f-03c6-455b-8995-3f3baf25c65c" providerId="AD" clId="Web-{2B43E200-A899-490D-8342-D6351DCDDE52}" dt="2022-12-25T18:45:48.861" v="128" actId="20577"/>
          <ac:spMkLst>
            <pc:docMk/>
            <pc:sldMk cId="2373504220" sldId="259"/>
            <ac:spMk id="3" creationId="{BD7E0A70-F098-1C5E-0054-8725A528F8FC}"/>
          </ac:spMkLst>
        </pc:spChg>
      </pc:sldChg>
      <pc:sldChg chg="modSp">
        <pc:chgData name="Chia Hsing Chong" userId="S::s2159070@siswa365.um.edu.my::24d91c6f-03c6-455b-8995-3f3baf25c65c" providerId="AD" clId="Web-{2B43E200-A899-490D-8342-D6351DCDDE52}" dt="2022-12-25T18:40:26.381" v="0" actId="20577"/>
        <pc:sldMkLst>
          <pc:docMk/>
          <pc:sldMk cId="2916215848" sldId="260"/>
        </pc:sldMkLst>
        <pc:spChg chg="mod">
          <ac:chgData name="Chia Hsing Chong" userId="S::s2159070@siswa365.um.edu.my::24d91c6f-03c6-455b-8995-3f3baf25c65c" providerId="AD" clId="Web-{2B43E200-A899-490D-8342-D6351DCDDE52}" dt="2022-12-25T18:40:26.381" v="0" actId="20577"/>
          <ac:spMkLst>
            <pc:docMk/>
            <pc:sldMk cId="2916215848" sldId="260"/>
            <ac:spMk id="2" creationId="{EF861AD7-6D51-35F9-7ED5-CDC6850DF3FF}"/>
          </ac:spMkLst>
        </pc:spChg>
      </pc:sldChg>
      <pc:sldChg chg="new">
        <pc:chgData name="Chia Hsing Chong" userId="S::s2159070@siswa365.um.edu.my::24d91c6f-03c6-455b-8995-3f3baf25c65c" providerId="AD" clId="Web-{2B43E200-A899-490D-8342-D6351DCDDE52}" dt="2022-12-25T18:41:35.383" v="28"/>
        <pc:sldMkLst>
          <pc:docMk/>
          <pc:sldMk cId="2298355995" sldId="261"/>
        </pc:sldMkLst>
      </pc:sldChg>
      <pc:sldChg chg="modSp new">
        <pc:chgData name="Chia Hsing Chong" userId="S::s2159070@siswa365.um.edu.my::24d91c6f-03c6-455b-8995-3f3baf25c65c" providerId="AD" clId="Web-{2B43E200-A899-490D-8342-D6351DCDDE52}" dt="2022-12-25T18:45:11.688" v="124" actId="20577"/>
        <pc:sldMkLst>
          <pc:docMk/>
          <pc:sldMk cId="3741242224" sldId="262"/>
        </pc:sldMkLst>
        <pc:spChg chg="mod">
          <ac:chgData name="Chia Hsing Chong" userId="S::s2159070@siswa365.um.edu.my::24d91c6f-03c6-455b-8995-3f3baf25c65c" providerId="AD" clId="Web-{2B43E200-A899-490D-8342-D6351DCDDE52}" dt="2022-12-25T18:41:59.509" v="39" actId="20577"/>
          <ac:spMkLst>
            <pc:docMk/>
            <pc:sldMk cId="3741242224" sldId="262"/>
            <ac:spMk id="2" creationId="{8434BC54-4ADB-4EC8-EA96-34E05676E4D0}"/>
          </ac:spMkLst>
        </pc:spChg>
        <pc:spChg chg="mod">
          <ac:chgData name="Chia Hsing Chong" userId="S::s2159070@siswa365.um.edu.my::24d91c6f-03c6-455b-8995-3f3baf25c65c" providerId="AD" clId="Web-{2B43E200-A899-490D-8342-D6351DCDDE52}" dt="2022-12-25T18:45:11.688" v="124" actId="20577"/>
          <ac:spMkLst>
            <pc:docMk/>
            <pc:sldMk cId="3741242224" sldId="262"/>
            <ac:spMk id="3" creationId="{FEC427D6-374A-5B14-4F13-72991C66473F}"/>
          </ac:spMkLst>
        </pc:spChg>
      </pc:sldChg>
      <pc:sldChg chg="addSp delSp modSp new mod setBg">
        <pc:chgData name="Chia Hsing Chong" userId="S::s2159070@siswa365.um.edu.my::24d91c6f-03c6-455b-8995-3f3baf25c65c" providerId="AD" clId="Web-{2B43E200-A899-490D-8342-D6351DCDDE52}" dt="2022-12-25T18:44:40.608" v="121" actId="1076"/>
        <pc:sldMkLst>
          <pc:docMk/>
          <pc:sldMk cId="4261080575" sldId="263"/>
        </pc:sldMkLst>
        <pc:spChg chg="mod">
          <ac:chgData name="Chia Hsing Chong" userId="S::s2159070@siswa365.um.edu.my::24d91c6f-03c6-455b-8995-3f3baf25c65c" providerId="AD" clId="Web-{2B43E200-A899-490D-8342-D6351DCDDE52}" dt="2022-12-25T18:44:29.780" v="120"/>
          <ac:spMkLst>
            <pc:docMk/>
            <pc:sldMk cId="4261080575" sldId="263"/>
            <ac:spMk id="2" creationId="{99DC9436-8430-0051-203C-253FE8692CF1}"/>
          </ac:spMkLst>
        </pc:spChg>
        <pc:spChg chg="mod">
          <ac:chgData name="Chia Hsing Chong" userId="S::s2159070@siswa365.um.edu.my::24d91c6f-03c6-455b-8995-3f3baf25c65c" providerId="AD" clId="Web-{2B43E200-A899-490D-8342-D6351DCDDE52}" dt="2022-12-25T18:44:29.780" v="120"/>
          <ac:spMkLst>
            <pc:docMk/>
            <pc:sldMk cId="4261080575" sldId="263"/>
            <ac:spMk id="3" creationId="{D20DF3F0-9652-7EE8-E38F-56CB0CC250E4}"/>
          </ac:spMkLst>
        </pc:spChg>
        <pc:spChg chg="add del mod">
          <ac:chgData name="Chia Hsing Chong" userId="S::s2159070@siswa365.um.edu.my::24d91c6f-03c6-455b-8995-3f3baf25c65c" providerId="AD" clId="Web-{2B43E200-A899-490D-8342-D6351DCDDE52}" dt="2022-12-25T18:42:34.557" v="61"/>
          <ac:spMkLst>
            <pc:docMk/>
            <pc:sldMk cId="4261080575" sldId="263"/>
            <ac:spMk id="6" creationId="{85DCF877-EDE1-9B64-4EF8-3F61F98EBB89}"/>
          </ac:spMkLst>
        </pc:spChg>
        <pc:spChg chg="add del">
          <ac:chgData name="Chia Hsing Chong" userId="S::s2159070@siswa365.um.edu.my::24d91c6f-03c6-455b-8995-3f3baf25c65c" providerId="AD" clId="Web-{2B43E200-A899-490D-8342-D6351DCDDE52}" dt="2022-12-25T18:44:09.685" v="118"/>
          <ac:spMkLst>
            <pc:docMk/>
            <pc:sldMk cId="4261080575" sldId="263"/>
            <ac:spMk id="10" creationId="{32AEEBC8-9D30-42EF-95F2-386C2653FBF0}"/>
          </ac:spMkLst>
        </pc:spChg>
        <pc:spChg chg="add del">
          <ac:chgData name="Chia Hsing Chong" userId="S::s2159070@siswa365.um.edu.my::24d91c6f-03c6-455b-8995-3f3baf25c65c" providerId="AD" clId="Web-{2B43E200-A899-490D-8342-D6351DCDDE52}" dt="2022-12-25T18:44:09.685" v="118"/>
          <ac:spMkLst>
            <pc:docMk/>
            <pc:sldMk cId="4261080575" sldId="263"/>
            <ac:spMk id="11" creationId="{2E92FA66-67D7-4CB4-94D3-E643A9AD4757}"/>
          </ac:spMkLst>
        </pc:spChg>
        <pc:spChg chg="add del">
          <ac:chgData name="Chia Hsing Chong" userId="S::s2159070@siswa365.um.edu.my::24d91c6f-03c6-455b-8995-3f3baf25c65c" providerId="AD" clId="Web-{2B43E200-A899-490D-8342-D6351DCDDE52}" dt="2022-12-25T18:44:29.780" v="120"/>
          <ac:spMkLst>
            <pc:docMk/>
            <pc:sldMk cId="4261080575" sldId="263"/>
            <ac:spMk id="12" creationId="{DD38EE57-B708-47C9-A4A4-E25F09FAB029}"/>
          </ac:spMkLst>
        </pc:spChg>
        <pc:spChg chg="add del">
          <ac:chgData name="Chia Hsing Chong" userId="S::s2159070@siswa365.um.edu.my::24d91c6f-03c6-455b-8995-3f3baf25c65c" providerId="AD" clId="Web-{2B43E200-A899-490D-8342-D6351DCDDE52}" dt="2022-12-25T18:43:56.013" v="116"/>
          <ac:spMkLst>
            <pc:docMk/>
            <pc:sldMk cId="4261080575" sldId="263"/>
            <ac:spMk id="13" creationId="{2B566528-1B12-4246-9431-5C2D7D081168}"/>
          </ac:spMkLst>
        </pc:spChg>
        <pc:grpChg chg="add del">
          <ac:chgData name="Chia Hsing Chong" userId="S::s2159070@siswa365.um.edu.my::24d91c6f-03c6-455b-8995-3f3baf25c65c" providerId="AD" clId="Web-{2B43E200-A899-490D-8342-D6351DCDDE52}" dt="2022-12-25T18:44:29.780" v="120"/>
          <ac:grpSpMkLst>
            <pc:docMk/>
            <pc:sldMk cId="4261080575" sldId="263"/>
            <ac:grpSpMk id="14" creationId="{57A28182-58A5-4DBB-8F64-BD944BCA8154}"/>
          </ac:grpSpMkLst>
        </pc:grpChg>
        <pc:grpChg chg="add del">
          <ac:chgData name="Chia Hsing Chong" userId="S::s2159070@siswa365.um.edu.my::24d91c6f-03c6-455b-8995-3f3baf25c65c" providerId="AD" clId="Web-{2B43E200-A899-490D-8342-D6351DCDDE52}" dt="2022-12-25T18:43:56.013" v="116"/>
          <ac:grpSpMkLst>
            <pc:docMk/>
            <pc:sldMk cId="4261080575" sldId="263"/>
            <ac:grpSpMk id="15" creationId="{828A5161-06F1-46CF-8AD7-844680A59E13}"/>
          </ac:grpSpMkLst>
        </pc:grpChg>
        <pc:grpChg chg="add del">
          <ac:chgData name="Chia Hsing Chong" userId="S::s2159070@siswa365.um.edu.my::24d91c6f-03c6-455b-8995-3f3baf25c65c" providerId="AD" clId="Web-{2B43E200-A899-490D-8342-D6351DCDDE52}" dt="2022-12-25T18:43:56.013" v="116"/>
          <ac:grpSpMkLst>
            <pc:docMk/>
            <pc:sldMk cId="4261080575" sldId="263"/>
            <ac:grpSpMk id="19" creationId="{5995D10D-E9C9-47DB-AE7E-801FEF38F5C9}"/>
          </ac:grpSpMkLst>
        </pc:grpChg>
        <pc:graphicFrameChg chg="add del mod">
          <ac:chgData name="Chia Hsing Chong" userId="S::s2159070@siswa365.um.edu.my::24d91c6f-03c6-455b-8995-3f3baf25c65c" providerId="AD" clId="Web-{2B43E200-A899-490D-8342-D6351DCDDE52}" dt="2022-12-25T18:42:34.557" v="62"/>
          <ac:graphicFrameMkLst>
            <pc:docMk/>
            <pc:sldMk cId="4261080575" sldId="263"/>
            <ac:graphicFrameMk id="5" creationId="{90A6A8E4-53CA-6CCD-4DB9-C6F950DAC20F}"/>
          </ac:graphicFrameMkLst>
        </pc:graphicFrameChg>
        <pc:graphicFrameChg chg="add mod modGraphic">
          <ac:chgData name="Chia Hsing Chong" userId="S::s2159070@siswa365.um.edu.my::24d91c6f-03c6-455b-8995-3f3baf25c65c" providerId="AD" clId="Web-{2B43E200-A899-490D-8342-D6351DCDDE52}" dt="2022-12-25T18:44:40.608" v="121" actId="1076"/>
          <ac:graphicFrameMkLst>
            <pc:docMk/>
            <pc:sldMk cId="4261080575" sldId="263"/>
            <ac:graphicFrameMk id="8" creationId="{FCF73329-DC48-F643-F7A0-D5A8BD4C959B}"/>
          </ac:graphicFrameMkLst>
        </pc:graphicFrameChg>
      </pc:sldChg>
    </pc:docChg>
  </pc:docChgLst>
  <pc:docChgLst>
    <pc:chgData name="Darkhan Baibulat" userId="S::s2172558@siswa365.um.edu.my::2dd9884f-9336-4fc1-8de5-b33d7dda758c" providerId="AD" clId="Web-{8CA03934-7B81-4DBE-B7E7-E3943EE22681}"/>
    <pc:docChg chg="modSld">
      <pc:chgData name="Darkhan Baibulat" userId="S::s2172558@siswa365.um.edu.my::2dd9884f-9336-4fc1-8de5-b33d7dda758c" providerId="AD" clId="Web-{8CA03934-7B81-4DBE-B7E7-E3943EE22681}" dt="2022-12-30T05:08:50.500" v="42" actId="20577"/>
      <pc:docMkLst>
        <pc:docMk/>
      </pc:docMkLst>
      <pc:sldChg chg="modSp">
        <pc:chgData name="Darkhan Baibulat" userId="S::s2172558@siswa365.um.edu.my::2dd9884f-9336-4fc1-8de5-b33d7dda758c" providerId="AD" clId="Web-{8CA03934-7B81-4DBE-B7E7-E3943EE22681}" dt="2022-12-30T05:08:50.500" v="42" actId="20577"/>
        <pc:sldMkLst>
          <pc:docMk/>
          <pc:sldMk cId="2316497900" sldId="258"/>
        </pc:sldMkLst>
        <pc:spChg chg="mod">
          <ac:chgData name="Darkhan Baibulat" userId="S::s2172558@siswa365.um.edu.my::2dd9884f-9336-4fc1-8de5-b33d7dda758c" providerId="AD" clId="Web-{8CA03934-7B81-4DBE-B7E7-E3943EE22681}" dt="2022-12-30T05:08:50.500" v="42" actId="20577"/>
          <ac:spMkLst>
            <pc:docMk/>
            <pc:sldMk cId="2316497900" sldId="258"/>
            <ac:spMk id="3" creationId="{13F0F11B-1F2A-16FF-23D3-9C5CD70D410C}"/>
          </ac:spMkLst>
        </pc:spChg>
      </pc:sldChg>
    </pc:docChg>
  </pc:docChgLst>
  <pc:docChgLst>
    <pc:chgData name="Darkhan Baibulat" userId="S::s2172558@siswa365.um.edu.my::2dd9884f-9336-4fc1-8de5-b33d7dda758c" providerId="AD" clId="Web-{5937FAF9-8028-4742-A469-899419CEADCB}"/>
    <pc:docChg chg="modSld">
      <pc:chgData name="Darkhan Baibulat" userId="S::s2172558@siswa365.um.edu.my::2dd9884f-9336-4fc1-8de5-b33d7dda758c" providerId="AD" clId="Web-{5937FAF9-8028-4742-A469-899419CEADCB}" dt="2022-12-29T12:47:11.353" v="19" actId="20577"/>
      <pc:docMkLst>
        <pc:docMk/>
      </pc:docMkLst>
      <pc:sldChg chg="modSp">
        <pc:chgData name="Darkhan Baibulat" userId="S::s2172558@siswa365.um.edu.my::2dd9884f-9336-4fc1-8de5-b33d7dda758c" providerId="AD" clId="Web-{5937FAF9-8028-4742-A469-899419CEADCB}" dt="2022-12-29T12:47:11.353" v="19" actId="20577"/>
        <pc:sldMkLst>
          <pc:docMk/>
          <pc:sldMk cId="2316497900" sldId="258"/>
        </pc:sldMkLst>
        <pc:spChg chg="mod">
          <ac:chgData name="Darkhan Baibulat" userId="S::s2172558@siswa365.um.edu.my::2dd9884f-9336-4fc1-8de5-b33d7dda758c" providerId="AD" clId="Web-{5937FAF9-8028-4742-A469-899419CEADCB}" dt="2022-12-29T12:47:11.353" v="19" actId="20577"/>
          <ac:spMkLst>
            <pc:docMk/>
            <pc:sldMk cId="2316497900" sldId="258"/>
            <ac:spMk id="3" creationId="{13F0F11B-1F2A-16FF-23D3-9C5CD70D410C}"/>
          </ac:spMkLst>
        </pc:spChg>
      </pc:sldChg>
    </pc:docChg>
  </pc:docChgLst>
  <pc:docChgLst>
    <pc:chgData name="Chia Hsing Chong" userId="S::s2159070@siswa365.um.edu.my::24d91c6f-03c6-455b-8995-3f3baf25c65c" providerId="AD" clId="Web-{B873AB97-F2F3-41B0-BA6B-10D868F7B136}"/>
    <pc:docChg chg="modSld">
      <pc:chgData name="Chia Hsing Chong" userId="S::s2159070@siswa365.um.edu.my::24d91c6f-03c6-455b-8995-3f3baf25c65c" providerId="AD" clId="Web-{B873AB97-F2F3-41B0-BA6B-10D868F7B136}" dt="2022-12-26T17:15:23.461" v="136" actId="20577"/>
      <pc:docMkLst>
        <pc:docMk/>
      </pc:docMkLst>
      <pc:sldChg chg="modSp">
        <pc:chgData name="Chia Hsing Chong" userId="S::s2159070@siswa365.um.edu.my::24d91c6f-03c6-455b-8995-3f3baf25c65c" providerId="AD" clId="Web-{B873AB97-F2F3-41B0-BA6B-10D868F7B136}" dt="2022-12-26T17:15:23.461" v="136" actId="20577"/>
        <pc:sldMkLst>
          <pc:docMk/>
          <pc:sldMk cId="2373504220" sldId="259"/>
        </pc:sldMkLst>
        <pc:spChg chg="mod">
          <ac:chgData name="Chia Hsing Chong" userId="S::s2159070@siswa365.um.edu.my::24d91c6f-03c6-455b-8995-3f3baf25c65c" providerId="AD" clId="Web-{B873AB97-F2F3-41B0-BA6B-10D868F7B136}" dt="2022-12-26T17:15:23.461" v="136" actId="20577"/>
          <ac:spMkLst>
            <pc:docMk/>
            <pc:sldMk cId="2373504220" sldId="259"/>
            <ac:spMk id="3" creationId="{BD7E0A70-F098-1C5E-0054-8725A528F8FC}"/>
          </ac:spMkLst>
        </pc:spChg>
      </pc:sldChg>
    </pc:docChg>
  </pc:docChgLst>
  <pc:docChgLst>
    <pc:chgData name="Chia Hsing Chong" userId="S::s2159070@siswa365.um.edu.my::24d91c6f-03c6-455b-8995-3f3baf25c65c" providerId="AD" clId="Web-{5B6EC17B-5E59-4A20-8EC2-9E1032E12513}"/>
    <pc:docChg chg="addSld modSld">
      <pc:chgData name="Chia Hsing Chong" userId="S::s2159070@siswa365.um.edu.my::24d91c6f-03c6-455b-8995-3f3baf25c65c" providerId="AD" clId="Web-{5B6EC17B-5E59-4A20-8EC2-9E1032E12513}" dt="2022-12-25T18:40:07.404" v="5" actId="20577"/>
      <pc:docMkLst>
        <pc:docMk/>
      </pc:docMkLst>
      <pc:sldChg chg="new">
        <pc:chgData name="Chia Hsing Chong" userId="S::s2159070@siswa365.um.edu.my::24d91c6f-03c6-455b-8995-3f3baf25c65c" providerId="AD" clId="Web-{5B6EC17B-5E59-4A20-8EC2-9E1032E12513}" dt="2022-12-25T18:39:38.076" v="0"/>
        <pc:sldMkLst>
          <pc:docMk/>
          <pc:sldMk cId="4125630479" sldId="257"/>
        </pc:sldMkLst>
      </pc:sldChg>
      <pc:sldChg chg="new">
        <pc:chgData name="Chia Hsing Chong" userId="S::s2159070@siswa365.um.edu.my::24d91c6f-03c6-455b-8995-3f3baf25c65c" providerId="AD" clId="Web-{5B6EC17B-5E59-4A20-8EC2-9E1032E12513}" dt="2022-12-25T18:39:39.466" v="1"/>
        <pc:sldMkLst>
          <pc:docMk/>
          <pc:sldMk cId="2316497900" sldId="258"/>
        </pc:sldMkLst>
      </pc:sldChg>
      <pc:sldChg chg="new">
        <pc:chgData name="Chia Hsing Chong" userId="S::s2159070@siswa365.um.edu.my::24d91c6f-03c6-455b-8995-3f3baf25c65c" providerId="AD" clId="Web-{5B6EC17B-5E59-4A20-8EC2-9E1032E12513}" dt="2022-12-25T18:39:40.857" v="2"/>
        <pc:sldMkLst>
          <pc:docMk/>
          <pc:sldMk cId="2373504220" sldId="259"/>
        </pc:sldMkLst>
      </pc:sldChg>
      <pc:sldChg chg="modSp new">
        <pc:chgData name="Chia Hsing Chong" userId="S::s2159070@siswa365.um.edu.my::24d91c6f-03c6-455b-8995-3f3baf25c65c" providerId="AD" clId="Web-{5B6EC17B-5E59-4A20-8EC2-9E1032E12513}" dt="2022-12-25T18:40:07.404" v="5" actId="20577"/>
        <pc:sldMkLst>
          <pc:docMk/>
          <pc:sldMk cId="2916215848" sldId="260"/>
        </pc:sldMkLst>
        <pc:spChg chg="mod">
          <ac:chgData name="Chia Hsing Chong" userId="S::s2159070@siswa365.um.edu.my::24d91c6f-03c6-455b-8995-3f3baf25c65c" providerId="AD" clId="Web-{5B6EC17B-5E59-4A20-8EC2-9E1032E12513}" dt="2022-12-25T18:40:07.404" v="5" actId="20577"/>
          <ac:spMkLst>
            <pc:docMk/>
            <pc:sldMk cId="2916215848" sldId="260"/>
            <ac:spMk id="2" creationId="{EF861AD7-6D51-35F9-7ED5-CDC6850DF3FF}"/>
          </ac:spMkLst>
        </pc:spChg>
      </pc:sldChg>
    </pc:docChg>
  </pc:docChgLst>
  <pc:docChgLst>
    <pc:chgData name="Chia Hsing Chong" userId="S::s2159070@siswa365.um.edu.my::24d91c6f-03c6-455b-8995-3f3baf25c65c" providerId="AD" clId="Web-{2AB3CC60-D551-49C7-9FDC-B943152DCD47}"/>
    <pc:docChg chg="modSld">
      <pc:chgData name="Chia Hsing Chong" userId="S::s2159070@siswa365.um.edu.my::24d91c6f-03c6-455b-8995-3f3baf25c65c" providerId="AD" clId="Web-{2AB3CC60-D551-49C7-9FDC-B943152DCD47}" dt="2022-12-27T02:15:23.833" v="19" actId="20577"/>
      <pc:docMkLst>
        <pc:docMk/>
      </pc:docMkLst>
      <pc:sldChg chg="modSp">
        <pc:chgData name="Chia Hsing Chong" userId="S::s2159070@siswa365.um.edu.my::24d91c6f-03c6-455b-8995-3f3baf25c65c" providerId="AD" clId="Web-{2AB3CC60-D551-49C7-9FDC-B943152DCD47}" dt="2022-12-27T02:15:23.833" v="19" actId="20577"/>
        <pc:sldMkLst>
          <pc:docMk/>
          <pc:sldMk cId="2373504220" sldId="259"/>
        </pc:sldMkLst>
        <pc:spChg chg="mod">
          <ac:chgData name="Chia Hsing Chong" userId="S::s2159070@siswa365.um.edu.my::24d91c6f-03c6-455b-8995-3f3baf25c65c" providerId="AD" clId="Web-{2AB3CC60-D551-49C7-9FDC-B943152DCD47}" dt="2022-12-27T02:15:23.833" v="19" actId="20577"/>
          <ac:spMkLst>
            <pc:docMk/>
            <pc:sldMk cId="2373504220" sldId="259"/>
            <ac:spMk id="3" creationId="{BD7E0A70-F098-1C5E-0054-8725A528F8FC}"/>
          </ac:spMkLst>
        </pc:spChg>
      </pc:sldChg>
    </pc:docChg>
  </pc:docChgLst>
  <pc:docChgLst>
    <pc:chgData name="Darkhan Baibulat" userId="S::s2172558@siswa365.um.edu.my::2dd9884f-9336-4fc1-8de5-b33d7dda758c" providerId="AD" clId="Web-{8C37E3D8-9EBF-4210-B0FB-0221488C1B47}"/>
    <pc:docChg chg="modSld">
      <pc:chgData name="Darkhan Baibulat" userId="S::s2172558@siswa365.um.edu.my::2dd9884f-9336-4fc1-8de5-b33d7dda758c" providerId="AD" clId="Web-{8C37E3D8-9EBF-4210-B0FB-0221488C1B47}" dt="2022-12-26T17:08:56.875" v="22" actId="20577"/>
      <pc:docMkLst>
        <pc:docMk/>
      </pc:docMkLst>
      <pc:sldChg chg="modSp">
        <pc:chgData name="Darkhan Baibulat" userId="S::s2172558@siswa365.um.edu.my::2dd9884f-9336-4fc1-8de5-b33d7dda758c" providerId="AD" clId="Web-{8C37E3D8-9EBF-4210-B0FB-0221488C1B47}" dt="2022-12-26T17:08:56.875" v="22" actId="20577"/>
        <pc:sldMkLst>
          <pc:docMk/>
          <pc:sldMk cId="2316497900" sldId="258"/>
        </pc:sldMkLst>
        <pc:spChg chg="mod">
          <ac:chgData name="Darkhan Baibulat" userId="S::s2172558@siswa365.um.edu.my::2dd9884f-9336-4fc1-8de5-b33d7dda758c" providerId="AD" clId="Web-{8C37E3D8-9EBF-4210-B0FB-0221488C1B47}" dt="2022-12-26T17:08:56.875" v="22" actId="20577"/>
          <ac:spMkLst>
            <pc:docMk/>
            <pc:sldMk cId="2316497900" sldId="258"/>
            <ac:spMk id="3" creationId="{13F0F11B-1F2A-16FF-23D3-9C5CD70D410C}"/>
          </ac:spMkLst>
        </pc:spChg>
      </pc:sldChg>
    </pc:docChg>
  </pc:docChgLst>
  <pc:docChgLst>
    <pc:chgData name="Darkhan Baibulat" userId="S::s2172558@siswa365.um.edu.my::2dd9884f-9336-4fc1-8de5-b33d7dda758c" providerId="AD" clId="Web-{75802166-4FC1-475B-A864-F2C0DCE5D559}"/>
    <pc:docChg chg="modSld">
      <pc:chgData name="Darkhan Baibulat" userId="S::s2172558@siswa365.um.edu.my::2dd9884f-9336-4fc1-8de5-b33d7dda758c" providerId="AD" clId="Web-{75802166-4FC1-475B-A864-F2C0DCE5D559}" dt="2022-12-30T05:20:05.907" v="43" actId="20577"/>
      <pc:docMkLst>
        <pc:docMk/>
      </pc:docMkLst>
      <pc:sldChg chg="modSp">
        <pc:chgData name="Darkhan Baibulat" userId="S::s2172558@siswa365.um.edu.my::2dd9884f-9336-4fc1-8de5-b33d7dda758c" providerId="AD" clId="Web-{75802166-4FC1-475B-A864-F2C0DCE5D559}" dt="2022-12-30T05:20:05.907" v="43" actId="20577"/>
        <pc:sldMkLst>
          <pc:docMk/>
          <pc:sldMk cId="2316497900" sldId="258"/>
        </pc:sldMkLst>
        <pc:spChg chg="mod">
          <ac:chgData name="Darkhan Baibulat" userId="S::s2172558@siswa365.um.edu.my::2dd9884f-9336-4fc1-8de5-b33d7dda758c" providerId="AD" clId="Web-{75802166-4FC1-475B-A864-F2C0DCE5D559}" dt="2022-12-30T05:20:05.907" v="43" actId="20577"/>
          <ac:spMkLst>
            <pc:docMk/>
            <pc:sldMk cId="2316497900" sldId="258"/>
            <ac:spMk id="3" creationId="{13F0F11B-1F2A-16FF-23D3-9C5CD70D410C}"/>
          </ac:spMkLst>
        </pc:spChg>
      </pc:sldChg>
    </pc:docChg>
  </pc:docChgLst>
  <pc:docChgLst>
    <pc:chgData name="Chia Hsing Chong" userId="24d91c6f-03c6-455b-8995-3f3baf25c65c" providerId="ADAL" clId="{2A5FE727-99D6-43A4-9161-F06976F3F33F}"/>
    <pc:docChg chg="undo custSel modSld">
      <pc:chgData name="Chia Hsing Chong" userId="24d91c6f-03c6-455b-8995-3f3baf25c65c" providerId="ADAL" clId="{2A5FE727-99D6-43A4-9161-F06976F3F33F}" dt="2022-12-30T05:37:57.609" v="325" actId="20577"/>
      <pc:docMkLst>
        <pc:docMk/>
      </pc:docMkLst>
      <pc:sldChg chg="addSp delSp modSp mod">
        <pc:chgData name="Chia Hsing Chong" userId="24d91c6f-03c6-455b-8995-3f3baf25c65c" providerId="ADAL" clId="{2A5FE727-99D6-43A4-9161-F06976F3F33F}" dt="2022-12-26T06:56:49.650" v="19" actId="403"/>
        <pc:sldMkLst>
          <pc:docMk/>
          <pc:sldMk cId="381285108" sldId="256"/>
        </pc:sldMkLst>
        <pc:spChg chg="mod">
          <ac:chgData name="Chia Hsing Chong" userId="24d91c6f-03c6-455b-8995-3f3baf25c65c" providerId="ADAL" clId="{2A5FE727-99D6-43A4-9161-F06976F3F33F}" dt="2022-12-26T06:56:49.650" v="19" actId="403"/>
          <ac:spMkLst>
            <pc:docMk/>
            <pc:sldMk cId="381285108" sldId="256"/>
            <ac:spMk id="2" creationId="{8F747300-7B37-FA0A-2626-D88B0B87D555}"/>
          </ac:spMkLst>
        </pc:spChg>
        <pc:spChg chg="del">
          <ac:chgData name="Chia Hsing Chong" userId="24d91c6f-03c6-455b-8995-3f3baf25c65c" providerId="ADAL" clId="{2A5FE727-99D6-43A4-9161-F06976F3F33F}" dt="2022-12-26T06:56:01.563" v="13" actId="478"/>
          <ac:spMkLst>
            <pc:docMk/>
            <pc:sldMk cId="381285108" sldId="256"/>
            <ac:spMk id="3" creationId="{2AD8640B-3A44-6520-622A-1C1CE83C0361}"/>
          </ac:spMkLst>
        </pc:spChg>
        <pc:graphicFrameChg chg="add mod modGraphic">
          <ac:chgData name="Chia Hsing Chong" userId="24d91c6f-03c6-455b-8995-3f3baf25c65c" providerId="ADAL" clId="{2A5FE727-99D6-43A4-9161-F06976F3F33F}" dt="2022-12-26T06:56:20.400" v="17" actId="12385"/>
          <ac:graphicFrameMkLst>
            <pc:docMk/>
            <pc:sldMk cId="381285108" sldId="256"/>
            <ac:graphicFrameMk id="4" creationId="{A4CBB17D-485B-1FAA-C129-D0287F11BB79}"/>
          </ac:graphicFrameMkLst>
        </pc:graphicFrameChg>
      </pc:sldChg>
      <pc:sldChg chg="modSp mod">
        <pc:chgData name="Chia Hsing Chong" userId="24d91c6f-03c6-455b-8995-3f3baf25c65c" providerId="ADAL" clId="{2A5FE727-99D6-43A4-9161-F06976F3F33F}" dt="2022-12-30T05:27:00.156" v="207" actId="20577"/>
        <pc:sldMkLst>
          <pc:docMk/>
          <pc:sldMk cId="4125630479" sldId="257"/>
        </pc:sldMkLst>
        <pc:spChg chg="mod">
          <ac:chgData name="Chia Hsing Chong" userId="24d91c6f-03c6-455b-8995-3f3baf25c65c" providerId="ADAL" clId="{2A5FE727-99D6-43A4-9161-F06976F3F33F}" dt="2022-12-30T05:27:00.156" v="207" actId="20577"/>
          <ac:spMkLst>
            <pc:docMk/>
            <pc:sldMk cId="4125630479" sldId="257"/>
            <ac:spMk id="3" creationId="{71D0177A-FB1E-BDBE-FFAB-F909776A1933}"/>
          </ac:spMkLst>
        </pc:spChg>
      </pc:sldChg>
      <pc:sldChg chg="modSp mod">
        <pc:chgData name="Chia Hsing Chong" userId="24d91c6f-03c6-455b-8995-3f3baf25c65c" providerId="ADAL" clId="{2A5FE727-99D6-43A4-9161-F06976F3F33F}" dt="2022-12-30T05:37:57.609" v="325" actId="20577"/>
        <pc:sldMkLst>
          <pc:docMk/>
          <pc:sldMk cId="2316497900" sldId="258"/>
        </pc:sldMkLst>
        <pc:spChg chg="mod">
          <ac:chgData name="Chia Hsing Chong" userId="24d91c6f-03c6-455b-8995-3f3baf25c65c" providerId="ADAL" clId="{2A5FE727-99D6-43A4-9161-F06976F3F33F}" dt="2022-12-30T05:37:57.609" v="325" actId="20577"/>
          <ac:spMkLst>
            <pc:docMk/>
            <pc:sldMk cId="2316497900" sldId="258"/>
            <ac:spMk id="3" creationId="{13F0F11B-1F2A-16FF-23D3-9C5CD70D410C}"/>
          </ac:spMkLst>
        </pc:spChg>
      </pc:sldChg>
      <pc:sldChg chg="modSp mod">
        <pc:chgData name="Chia Hsing Chong" userId="24d91c6f-03c6-455b-8995-3f3baf25c65c" providerId="ADAL" clId="{2A5FE727-99D6-43A4-9161-F06976F3F33F}" dt="2022-12-26T07:00:45.917" v="67" actId="115"/>
        <pc:sldMkLst>
          <pc:docMk/>
          <pc:sldMk cId="2373504220" sldId="259"/>
        </pc:sldMkLst>
        <pc:spChg chg="mod">
          <ac:chgData name="Chia Hsing Chong" userId="24d91c6f-03c6-455b-8995-3f3baf25c65c" providerId="ADAL" clId="{2A5FE727-99D6-43A4-9161-F06976F3F33F}" dt="2022-12-26T07:00:45.917" v="67" actId="115"/>
          <ac:spMkLst>
            <pc:docMk/>
            <pc:sldMk cId="2373504220" sldId="259"/>
            <ac:spMk id="3" creationId="{BD7E0A70-F098-1C5E-0054-8725A528F8FC}"/>
          </ac:spMkLst>
        </pc:spChg>
      </pc:sldChg>
      <pc:sldChg chg="modSp mod">
        <pc:chgData name="Chia Hsing Chong" userId="24d91c6f-03c6-455b-8995-3f3baf25c65c" providerId="ADAL" clId="{2A5FE727-99D6-43A4-9161-F06976F3F33F}" dt="2022-12-26T07:11:41.331" v="167"/>
        <pc:sldMkLst>
          <pc:docMk/>
          <pc:sldMk cId="2916215848" sldId="260"/>
        </pc:sldMkLst>
        <pc:spChg chg="mod">
          <ac:chgData name="Chia Hsing Chong" userId="24d91c6f-03c6-455b-8995-3f3baf25c65c" providerId="ADAL" clId="{2A5FE727-99D6-43A4-9161-F06976F3F33F}" dt="2022-12-26T07:11:41.331" v="167"/>
          <ac:spMkLst>
            <pc:docMk/>
            <pc:sldMk cId="2916215848" sldId="260"/>
            <ac:spMk id="2" creationId="{EF861AD7-6D51-35F9-7ED5-CDC6850DF3FF}"/>
          </ac:spMkLst>
        </pc:spChg>
      </pc:sldChg>
      <pc:sldChg chg="modSp mod">
        <pc:chgData name="Chia Hsing Chong" userId="24d91c6f-03c6-455b-8995-3f3baf25c65c" providerId="ADAL" clId="{2A5FE727-99D6-43A4-9161-F06976F3F33F}" dt="2022-12-26T07:11:31.871" v="166"/>
        <pc:sldMkLst>
          <pc:docMk/>
          <pc:sldMk cId="2298355995" sldId="261"/>
        </pc:sldMkLst>
        <pc:spChg chg="mod">
          <ac:chgData name="Chia Hsing Chong" userId="24d91c6f-03c6-455b-8995-3f3baf25c65c" providerId="ADAL" clId="{2A5FE727-99D6-43A4-9161-F06976F3F33F}" dt="2022-12-26T07:11:31.871" v="166"/>
          <ac:spMkLst>
            <pc:docMk/>
            <pc:sldMk cId="2298355995" sldId="261"/>
            <ac:spMk id="2" creationId="{57D20B6E-3B28-7428-7A36-C5D79F1868A7}"/>
          </ac:spMkLst>
        </pc:spChg>
      </pc:sldChg>
      <pc:sldChg chg="addSp modSp mod">
        <pc:chgData name="Chia Hsing Chong" userId="24d91c6f-03c6-455b-8995-3f3baf25c65c" providerId="ADAL" clId="{2A5FE727-99D6-43A4-9161-F06976F3F33F}" dt="2022-12-26T07:16:19.492" v="187"/>
        <pc:sldMkLst>
          <pc:docMk/>
          <pc:sldMk cId="3741242224" sldId="262"/>
        </pc:sldMkLst>
        <pc:spChg chg="mod">
          <ac:chgData name="Chia Hsing Chong" userId="24d91c6f-03c6-455b-8995-3f3baf25c65c" providerId="ADAL" clId="{2A5FE727-99D6-43A4-9161-F06976F3F33F}" dt="2022-12-26T07:15:38.804" v="184" actId="14100"/>
          <ac:spMkLst>
            <pc:docMk/>
            <pc:sldMk cId="3741242224" sldId="262"/>
            <ac:spMk id="3" creationId="{FEC427D6-374A-5B14-4F13-72991C66473F}"/>
          </ac:spMkLst>
        </pc:spChg>
        <pc:graphicFrameChg chg="add mod modGraphic">
          <ac:chgData name="Chia Hsing Chong" userId="24d91c6f-03c6-455b-8995-3f3baf25c65c" providerId="ADAL" clId="{2A5FE727-99D6-43A4-9161-F06976F3F33F}" dt="2022-12-26T07:16:19.492" v="187"/>
          <ac:graphicFrameMkLst>
            <pc:docMk/>
            <pc:sldMk cId="3741242224" sldId="262"/>
            <ac:graphicFrameMk id="4" creationId="{F94201AF-6FC6-A229-87EB-8982709ED02D}"/>
          </ac:graphicFrameMkLst>
        </pc:graphicFrameChg>
      </pc:sldChg>
      <pc:sldChg chg="modSp mod">
        <pc:chgData name="Chia Hsing Chong" userId="24d91c6f-03c6-455b-8995-3f3baf25c65c" providerId="ADAL" clId="{2A5FE727-99D6-43A4-9161-F06976F3F33F}" dt="2022-12-26T07:15:29.468" v="182" actId="255"/>
        <pc:sldMkLst>
          <pc:docMk/>
          <pc:sldMk cId="4261080575" sldId="263"/>
        </pc:sldMkLst>
        <pc:graphicFrameChg chg="mod modGraphic">
          <ac:chgData name="Chia Hsing Chong" userId="24d91c6f-03c6-455b-8995-3f3baf25c65c" providerId="ADAL" clId="{2A5FE727-99D6-43A4-9161-F06976F3F33F}" dt="2022-12-26T07:15:29.468" v="182" actId="255"/>
          <ac:graphicFrameMkLst>
            <pc:docMk/>
            <pc:sldMk cId="4261080575" sldId="263"/>
            <ac:graphicFrameMk id="8" creationId="{FCF73329-DC48-F643-F7A0-D5A8BD4C959B}"/>
          </ac:graphicFrameMkLst>
        </pc:graphicFrameChg>
      </pc:sldChg>
    </pc:docChg>
  </pc:docChgLst>
  <pc:docChgLst>
    <pc:chgData name="Darkhan Baibulat" userId="S::s2172558@siswa365.um.edu.my::2dd9884f-9336-4fc1-8de5-b33d7dda758c" providerId="AD" clId="Web-{541E91B6-E711-4A63-A73A-EAF9C7525FA1}"/>
    <pc:docChg chg="modSld">
      <pc:chgData name="Darkhan Baibulat" userId="S::s2172558@siswa365.um.edu.my::2dd9884f-9336-4fc1-8de5-b33d7dda758c" providerId="AD" clId="Web-{541E91B6-E711-4A63-A73A-EAF9C7525FA1}" dt="2022-12-30T05:34:22.134" v="3" actId="20577"/>
      <pc:docMkLst>
        <pc:docMk/>
      </pc:docMkLst>
      <pc:sldChg chg="modSp">
        <pc:chgData name="Darkhan Baibulat" userId="S::s2172558@siswa365.um.edu.my::2dd9884f-9336-4fc1-8de5-b33d7dda758c" providerId="AD" clId="Web-{541E91B6-E711-4A63-A73A-EAF9C7525FA1}" dt="2022-12-30T05:34:22.134" v="3" actId="20577"/>
        <pc:sldMkLst>
          <pc:docMk/>
          <pc:sldMk cId="2316497900" sldId="258"/>
        </pc:sldMkLst>
        <pc:spChg chg="mod">
          <ac:chgData name="Darkhan Baibulat" userId="S::s2172558@siswa365.um.edu.my::2dd9884f-9336-4fc1-8de5-b33d7dda758c" providerId="AD" clId="Web-{541E91B6-E711-4A63-A73A-EAF9C7525FA1}" dt="2022-12-30T05:34:22.134" v="3" actId="20577"/>
          <ac:spMkLst>
            <pc:docMk/>
            <pc:sldMk cId="2316497900" sldId="258"/>
            <ac:spMk id="3" creationId="{13F0F11B-1F2A-16FF-23D3-9C5CD70D410C}"/>
          </ac:spMkLst>
        </pc:spChg>
      </pc:sldChg>
    </pc:docChg>
  </pc:docChgLst>
  <pc:docChgLst>
    <pc:chgData name="Xue Ying Kung" userId="3a9847bb-72ac-4a6c-babc-d0b6b73bf904" providerId="ADAL" clId="{6BE43D35-DF1C-4921-87A3-58CC0A51F33F}"/>
    <pc:docChg chg="undo custSel modSld">
      <pc:chgData name="Xue Ying Kung" userId="3a9847bb-72ac-4a6c-babc-d0b6b73bf904" providerId="ADAL" clId="{6BE43D35-DF1C-4921-87A3-58CC0A51F33F}" dt="2022-12-30T06:08:40.797" v="656" actId="20577"/>
      <pc:docMkLst>
        <pc:docMk/>
      </pc:docMkLst>
      <pc:sldChg chg="modSp mod">
        <pc:chgData name="Xue Ying Kung" userId="3a9847bb-72ac-4a6c-babc-d0b6b73bf904" providerId="ADAL" clId="{6BE43D35-DF1C-4921-87A3-58CC0A51F33F}" dt="2022-12-30T06:08:40.797" v="656" actId="20577"/>
        <pc:sldMkLst>
          <pc:docMk/>
          <pc:sldMk cId="381285108" sldId="256"/>
        </pc:sldMkLst>
        <pc:graphicFrameChg chg="modGraphic">
          <ac:chgData name="Xue Ying Kung" userId="3a9847bb-72ac-4a6c-babc-d0b6b73bf904" providerId="ADAL" clId="{6BE43D35-DF1C-4921-87A3-58CC0A51F33F}" dt="2022-12-30T06:08:40.797" v="656" actId="20577"/>
          <ac:graphicFrameMkLst>
            <pc:docMk/>
            <pc:sldMk cId="381285108" sldId="256"/>
            <ac:graphicFrameMk id="4" creationId="{A4CBB17D-485B-1FAA-C129-D0287F11BB79}"/>
          </ac:graphicFrameMkLst>
        </pc:graphicFrameChg>
      </pc:sldChg>
      <pc:sldChg chg="addSp delSp modSp mod">
        <pc:chgData name="Xue Ying Kung" userId="3a9847bb-72ac-4a6c-babc-d0b6b73bf904" providerId="ADAL" clId="{6BE43D35-DF1C-4921-87A3-58CC0A51F33F}" dt="2022-12-30T05:42:18.265" v="653" actId="20577"/>
        <pc:sldMkLst>
          <pc:docMk/>
          <pc:sldMk cId="2916215848" sldId="260"/>
        </pc:sldMkLst>
        <pc:spChg chg="mod">
          <ac:chgData name="Xue Ying Kung" userId="3a9847bb-72ac-4a6c-babc-d0b6b73bf904" providerId="ADAL" clId="{6BE43D35-DF1C-4921-87A3-58CC0A51F33F}" dt="2022-12-30T05:42:18.265" v="653" actId="20577"/>
          <ac:spMkLst>
            <pc:docMk/>
            <pc:sldMk cId="2916215848" sldId="260"/>
            <ac:spMk id="3" creationId="{2E31FC90-3360-7B32-FD9D-74F948BAD99E}"/>
          </ac:spMkLst>
        </pc:spChg>
        <pc:picChg chg="add del mod">
          <ac:chgData name="Xue Ying Kung" userId="3a9847bb-72ac-4a6c-babc-d0b6b73bf904" providerId="ADAL" clId="{6BE43D35-DF1C-4921-87A3-58CC0A51F33F}" dt="2022-12-26T15:41:31.112" v="246" actId="478"/>
          <ac:picMkLst>
            <pc:docMk/>
            <pc:sldMk cId="2916215848" sldId="260"/>
            <ac:picMk id="1026" creationId="{1085868B-0DCF-79F3-F5EF-0BF992707196}"/>
          </ac:picMkLst>
        </pc:picChg>
        <pc:picChg chg="add del mod">
          <ac:chgData name="Xue Ying Kung" userId="3a9847bb-72ac-4a6c-babc-d0b6b73bf904" providerId="ADAL" clId="{6BE43D35-DF1C-4921-87A3-58CC0A51F33F}" dt="2022-12-26T15:43:51.394" v="251" actId="478"/>
          <ac:picMkLst>
            <pc:docMk/>
            <pc:sldMk cId="2916215848" sldId="260"/>
            <ac:picMk id="1028" creationId="{EEFDEEC0-78A9-551D-A429-77A5D3408A60}"/>
          </ac:picMkLst>
        </pc:picChg>
      </pc:sldChg>
      <pc:sldChg chg="modSp mod">
        <pc:chgData name="Xue Ying Kung" userId="3a9847bb-72ac-4a6c-babc-d0b6b73bf904" providerId="ADAL" clId="{6BE43D35-DF1C-4921-87A3-58CC0A51F33F}" dt="2022-12-26T15:48:47.725" v="646" actId="20577"/>
        <pc:sldMkLst>
          <pc:docMk/>
          <pc:sldMk cId="2298355995" sldId="261"/>
        </pc:sldMkLst>
        <pc:spChg chg="mod">
          <ac:chgData name="Xue Ying Kung" userId="3a9847bb-72ac-4a6c-babc-d0b6b73bf904" providerId="ADAL" clId="{6BE43D35-DF1C-4921-87A3-58CC0A51F33F}" dt="2022-12-26T15:48:47.725" v="646" actId="20577"/>
          <ac:spMkLst>
            <pc:docMk/>
            <pc:sldMk cId="2298355995" sldId="261"/>
            <ac:spMk id="3" creationId="{0A18D011-F519-628E-078C-C02841DA68B0}"/>
          </ac:spMkLst>
        </pc:spChg>
      </pc:sldChg>
    </pc:docChg>
  </pc:docChgLst>
  <pc:docChgLst>
    <pc:chgData name="Chia Hsing Chong" userId="S::s2159070@siswa365.um.edu.my::24d91c6f-03c6-455b-8995-3f3baf25c65c" providerId="AD" clId="Web-{6A941451-DEA4-4BCB-81B0-1175139B747F}"/>
    <pc:docChg chg="modSld">
      <pc:chgData name="Chia Hsing Chong" userId="S::s2159070@siswa365.um.edu.my::24d91c6f-03c6-455b-8995-3f3baf25c65c" providerId="AD" clId="Web-{6A941451-DEA4-4BCB-81B0-1175139B747F}" dt="2022-12-26T07:19:51.412" v="1" actId="20577"/>
      <pc:docMkLst>
        <pc:docMk/>
      </pc:docMkLst>
      <pc:sldChg chg="modSp">
        <pc:chgData name="Chia Hsing Chong" userId="S::s2159070@siswa365.um.edu.my::24d91c6f-03c6-455b-8995-3f3baf25c65c" providerId="AD" clId="Web-{6A941451-DEA4-4BCB-81B0-1175139B747F}" dt="2022-12-26T07:19:51.412" v="1" actId="20577"/>
        <pc:sldMkLst>
          <pc:docMk/>
          <pc:sldMk cId="2373504220" sldId="259"/>
        </pc:sldMkLst>
        <pc:spChg chg="mod">
          <ac:chgData name="Chia Hsing Chong" userId="S::s2159070@siswa365.um.edu.my::24d91c6f-03c6-455b-8995-3f3baf25c65c" providerId="AD" clId="Web-{6A941451-DEA4-4BCB-81B0-1175139B747F}" dt="2022-12-26T07:19:51.412" v="1" actId="20577"/>
          <ac:spMkLst>
            <pc:docMk/>
            <pc:sldMk cId="2373504220" sldId="259"/>
            <ac:spMk id="2" creationId="{35EF9246-3417-E3CC-D754-7F45AB0F9216}"/>
          </ac:spMkLst>
        </pc:spChg>
      </pc:sldChg>
    </pc:docChg>
  </pc:docChgLst>
  <pc:docChgLst>
    <pc:chgData name="Chia Hsing Chong" userId="S::s2159070@siswa365.um.edu.my::24d91c6f-03c6-455b-8995-3f3baf25c65c" providerId="AD" clId="Web-{C49F56F9-A53F-4B6D-B31D-D4818F3A3E57}"/>
    <pc:docChg chg="modSld">
      <pc:chgData name="Chia Hsing Chong" userId="S::s2159070@siswa365.um.edu.my::24d91c6f-03c6-455b-8995-3f3baf25c65c" providerId="AD" clId="Web-{C49F56F9-A53F-4B6D-B31D-D4818F3A3E57}" dt="2022-12-30T05:26:15.932" v="201" actId="20577"/>
      <pc:docMkLst>
        <pc:docMk/>
      </pc:docMkLst>
      <pc:sldChg chg="modSp">
        <pc:chgData name="Chia Hsing Chong" userId="S::s2159070@siswa365.um.edu.my::24d91c6f-03c6-455b-8995-3f3baf25c65c" providerId="AD" clId="Web-{C49F56F9-A53F-4B6D-B31D-D4818F3A3E57}" dt="2022-12-30T05:26:15.932" v="201" actId="20577"/>
        <pc:sldMkLst>
          <pc:docMk/>
          <pc:sldMk cId="2316497900" sldId="258"/>
        </pc:sldMkLst>
        <pc:spChg chg="mod">
          <ac:chgData name="Chia Hsing Chong" userId="S::s2159070@siswa365.um.edu.my::24d91c6f-03c6-455b-8995-3f3baf25c65c" providerId="AD" clId="Web-{C49F56F9-A53F-4B6D-B31D-D4818F3A3E57}" dt="2022-12-30T05:26:15.932" v="201" actId="20577"/>
          <ac:spMkLst>
            <pc:docMk/>
            <pc:sldMk cId="2316497900" sldId="258"/>
            <ac:spMk id="3" creationId="{13F0F11B-1F2A-16FF-23D3-9C5CD70D410C}"/>
          </ac:spMkLst>
        </pc:spChg>
      </pc:sldChg>
      <pc:sldChg chg="modSp">
        <pc:chgData name="Chia Hsing Chong" userId="S::s2159070@siswa365.um.edu.my::24d91c6f-03c6-455b-8995-3f3baf25c65c" providerId="AD" clId="Web-{C49F56F9-A53F-4B6D-B31D-D4818F3A3E57}" dt="2022-12-30T05:25:31.571" v="199" actId="20577"/>
        <pc:sldMkLst>
          <pc:docMk/>
          <pc:sldMk cId="2373504220" sldId="259"/>
        </pc:sldMkLst>
        <pc:spChg chg="mod">
          <ac:chgData name="Chia Hsing Chong" userId="S::s2159070@siswa365.um.edu.my::24d91c6f-03c6-455b-8995-3f3baf25c65c" providerId="AD" clId="Web-{C49F56F9-A53F-4B6D-B31D-D4818F3A3E57}" dt="2022-12-30T05:25:31.571" v="199" actId="20577"/>
          <ac:spMkLst>
            <pc:docMk/>
            <pc:sldMk cId="2373504220" sldId="259"/>
            <ac:spMk id="3" creationId="{BD7E0A70-F098-1C5E-0054-8725A528F8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1F84-FD5B-3619-39D8-43FDBE99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A3201-85A6-7BE4-8BF1-8A9395100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7470-647F-3AC0-35D3-59AFC399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6993-B412-A3E3-3DA9-6871E603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8051-6B34-29B0-284D-5EFEE9F1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B30E-841A-9DB7-4913-29EF8413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42BA-E986-E7EC-8AF5-6AE90C89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5E0B-00ED-9594-D2F0-692CDC6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2894-F65E-0950-F588-D9BC5C55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9EDC-A025-D43F-2A0D-82CFE3A3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1D8EB-20A1-CF81-3FB8-86007F71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B41EB-7200-2B33-C2AF-6F527DAF0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3F97-C60A-4B98-4BD6-15F4694D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AE9C-6374-242E-04F7-0085037A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A871-0E15-ADA3-3F30-6BE5E6A5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71EC-B410-52E4-75D4-3EDE651A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78C-D440-B92A-9E2E-E2A8E26F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3398-024C-2B61-9AD3-D2CC343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EF16-4A4B-9379-0B73-D08E09DD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C92E-2EDF-6EE7-E776-B6BC3DB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30DA-D229-B903-26A0-6CD51964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5A76-F11A-7998-6F51-966A629D9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8B54-72B7-66B3-D387-CFE5024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29A8-36E3-8358-AE87-451E487F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8843-36C1-70A6-7B27-9A26E3C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ACBB-CBF1-4A64-B674-6F79E6CB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C7E3-5F46-6CF5-038E-242CC701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F4199-8A2C-790A-EC3F-A67D2064E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38354-B23B-BBA6-C759-9F7FC501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6756-E075-8161-1812-722CCED6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4562F-CD82-6045-259B-8C27FE3A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3CA7-5998-F329-D2C7-BEF6C166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C10C-8A98-365A-416B-E9441E3E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C4FB2-B831-5C43-11B7-6160D818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E92FC-9386-0AFA-2E35-428AE87E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6D87F-B0CD-2F4F-FC36-03B9E12D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01307-8A2B-1FD3-C585-4C164C3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A6136-2C30-34FF-1F7D-B1414FC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814CC-770E-096C-A8A1-37A1F116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6D79-1DDD-B0C7-B5DD-E661C55E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73C9C-8F7F-7CC9-9AE4-5853B81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D5036-21E6-FA0B-D1C3-8D60B9B0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3EF51-4A4D-1992-AC7D-88394BF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EE04-8CD1-BB52-33E1-C76AD893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EB731-AD67-14BC-EB5B-EA67002F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6E77B-748C-6D68-0463-6B6657C4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4384-C547-32DD-6340-3EA0288B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F7F1-1A04-0512-B4A8-089AD8A7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2B9D-B4F7-B9D7-8831-AEE0809A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AEB51-35E8-50C2-322D-0498ED64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CE84-230C-5024-4C92-330EBEA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D4E2-418E-0936-6E50-65222CB2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6150-C99D-26A9-93D9-0CC5BB8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CBDFD-0B25-E40C-6CA5-783172D5B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1CDE1-0045-4060-2CF8-5CC93A68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4CB24-C54A-28E8-9A32-391171AD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AC90-B202-E4AC-7FE2-2BA7B666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74C0-DD2D-8B2B-4011-7743B992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E6234-B1FB-3415-EAE4-426C0982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6DD7-9431-81A9-42F1-955E4208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B555-5CEA-C02E-104C-C50F8103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3F5C-25D2-4F8E-9A33-58CBF9E2B71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6CEA-1791-FFD9-2A35-5CA93A35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D5D9-C3DC-8F51-F1B6-2BE7E0F52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ysionet.org/content/picsdb/1.0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LCP/wfdb-python/blob/main/wfdb/processing/hr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PolynomialFeatures.html#sklearn.preprocessing.PolynomialFeatures" TargetMode="External"/><Relationship Id="rId2" Type="http://schemas.openxmlformats.org/officeDocument/2006/relationships/hyperlink" Target="https://scikit-learn.org/stable/modules/generated/sklearn.linear_model.LinearRegression.html#sklearn.linear_model.Linear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mean_squared_error.html#sklearn.metrics.mean_squared_error" TargetMode="External"/><Relationship Id="rId2" Type="http://schemas.openxmlformats.org/officeDocument/2006/relationships/hyperlink" Target="https://scikit-learn.org/stable/modules/generated/sklearn.metrics.mean_absolute_error.html#sklearn.metrics.mean_absolute_err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7300-7B37-FA0A-2626-D88B0B87D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WOA7015 ADVANCED MACHINE LEARNING</a:t>
            </a:r>
            <a:b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Alternative Assessment</a:t>
            </a:r>
            <a:b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Academic Session 2022/2023: Semester 1</a:t>
            </a:r>
            <a:b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Jan 2023</a:t>
            </a:r>
            <a:br>
              <a:rPr lang="en-US" sz="18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Project Proposal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CBB17D-485B-1FAA-C129-D0287F11B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67639"/>
              </p:ext>
            </p:extLst>
          </p:nvPr>
        </p:nvGraphicFramePr>
        <p:xfrm>
          <a:off x="3133725" y="4322257"/>
          <a:ext cx="5924550" cy="76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882522221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052701904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3686546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Members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Matric Number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5836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Chong Chia Hsing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S2159070/1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889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Darkhan Baibulat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S2172558/1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013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Xue Ying Kung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S2149135/1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767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857E-75CC-F426-6940-317DCD3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Introduction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0177A-FB1E-BDBE-FFAB-F909776A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MY">
                    <a:ea typeface="+mn-lt"/>
                    <a:cs typeface="+mn-lt"/>
                  </a:rPr>
                  <a:t>The project aim is to correlate and predict the heart rate from the respiratory signal.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𝑅𝑒𝑠𝑝𝑖𝑟𝑎𝑡𝑜𝑟𝑦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𝑆𝑖𝑔𝑛𝑎𝑙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𝐻𝑒𝑎𝑟𝑡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𝑅𝑎𝑡𝑒</m:t>
                      </m:r>
                    </m:oMath>
                  </m:oMathPara>
                </a14:m>
                <a:endParaRPr lang="en-MY">
                  <a:ea typeface="+mn-lt"/>
                  <a:cs typeface="+mn-lt"/>
                </a:endParaRPr>
              </a:p>
              <a:p>
                <a:r>
                  <a:rPr lang="en-MY">
                    <a:ea typeface="+mn-lt"/>
                    <a:cs typeface="+mn-lt"/>
                  </a:rPr>
                  <a:t>The datasets are obtained from the website, </a:t>
                </a:r>
                <a:r>
                  <a:rPr lang="en-MY">
                    <a:ea typeface="+mn-lt"/>
                    <a:cs typeface="+mn-lt"/>
                    <a:hlinkClick r:id="rId2"/>
                  </a:rPr>
                  <a:t>https://physionet.org/content/picsdb/1.0.0/</a:t>
                </a:r>
                <a:r>
                  <a:rPr lang="en-MY">
                    <a:ea typeface="+mn-lt"/>
                    <a:cs typeface="+mn-lt"/>
                  </a:rPr>
                  <a:t>, where there are 10 sets of data consist of both the respiratory and ECG signal for 10 different pre-term infants. 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0177A-FB1E-BDBE-FFAB-F909776A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63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59F-4E2B-B7DA-67D7-23BA702C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How to obtain the heart rate (target variable)?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F11B-1F2A-16FF-23D3-9C5CD70D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56" y="214351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For obtaining the Heart Rate, we use the </a:t>
            </a:r>
            <a:r>
              <a:rPr lang="en-US" sz="2000" b="1">
                <a:ea typeface="+mn-lt"/>
                <a:cs typeface="+mn-lt"/>
              </a:rPr>
              <a:t>function </a:t>
            </a:r>
            <a:r>
              <a:rPr lang="en-US" sz="2000" b="1" err="1">
                <a:ea typeface="+mn-lt"/>
                <a:cs typeface="+mn-lt"/>
              </a:rPr>
              <a:t>wfdb.processing.compute_hr</a:t>
            </a:r>
            <a:r>
              <a:rPr lang="en-US" sz="2000" b="1">
                <a:ea typeface="+mn-lt"/>
                <a:cs typeface="+mn-lt"/>
              </a:rPr>
              <a:t>(</a:t>
            </a:r>
            <a:r>
              <a:rPr lang="en-US" sz="2000" b="1" err="1">
                <a:ea typeface="+mn-lt"/>
                <a:cs typeface="+mn-lt"/>
              </a:rPr>
              <a:t>sig_len</a:t>
            </a:r>
            <a:r>
              <a:rPr lang="en-US" sz="2000" b="1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qrs_inds</a:t>
            </a:r>
            <a:r>
              <a:rPr lang="en-US" sz="2000" b="1">
                <a:ea typeface="+mn-lt"/>
                <a:cs typeface="+mn-lt"/>
              </a:rPr>
              <a:t>, fs) </a:t>
            </a:r>
            <a:r>
              <a:rPr lang="en-US" sz="2000">
                <a:ea typeface="+mn-lt"/>
                <a:cs typeface="+mn-lt"/>
              </a:rPr>
              <a:t>to calculate it, using the </a:t>
            </a:r>
            <a:r>
              <a:rPr lang="en-US" sz="2000" b="1" u="sng" err="1">
                <a:ea typeface="+mn-lt"/>
                <a:cs typeface="+mn-lt"/>
              </a:rPr>
              <a:t>numpy</a:t>
            </a:r>
            <a:r>
              <a:rPr lang="en-US" sz="2000" b="1" u="sng">
                <a:ea typeface="+mn-lt"/>
                <a:cs typeface="+mn-lt"/>
              </a:rPr>
              <a:t> and </a:t>
            </a:r>
            <a:r>
              <a:rPr lang="en-US" sz="2000" b="1" u="sng" err="1">
                <a:ea typeface="+mn-lt"/>
                <a:cs typeface="+mn-lt"/>
              </a:rPr>
              <a:t>wdfb</a:t>
            </a:r>
            <a:r>
              <a:rPr lang="en-US" sz="2000">
                <a:ea typeface="+mn-lt"/>
                <a:cs typeface="+mn-lt"/>
              </a:rPr>
              <a:t> libraries. </a:t>
            </a:r>
            <a:endParaRPr lang="en-US" sz="1600">
              <a:ea typeface="+mn-lt"/>
              <a:cs typeface="+mn-lt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err="1">
                <a:ea typeface="+mn-lt"/>
                <a:cs typeface="+mn-lt"/>
              </a:rPr>
              <a:t>Sig_len</a:t>
            </a:r>
            <a:r>
              <a:rPr lang="en-US" sz="1600">
                <a:ea typeface="+mn-lt"/>
                <a:cs typeface="+mn-lt"/>
              </a:rPr>
              <a:t> is size of the signal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err="1">
                <a:ea typeface="+mn-lt"/>
                <a:cs typeface="+mn-lt"/>
              </a:rPr>
              <a:t>Qrs_inds</a:t>
            </a:r>
            <a:r>
              <a:rPr lang="en-US" sz="1600">
                <a:ea typeface="+mn-lt"/>
                <a:cs typeface="+mn-lt"/>
              </a:rPr>
              <a:t> is Using file .</a:t>
            </a:r>
            <a:r>
              <a:rPr lang="en-US" sz="1600" err="1">
                <a:ea typeface="+mn-lt"/>
                <a:cs typeface="+mn-lt"/>
              </a:rPr>
              <a:t>qrsc</a:t>
            </a:r>
            <a:endParaRPr lang="en-US" sz="1600">
              <a:ea typeface="+mn-lt"/>
              <a:cs typeface="+mn-lt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>
                <a:ea typeface="+mn-lt"/>
                <a:cs typeface="+mn-lt"/>
              </a:rPr>
              <a:t>Fs is the frequency</a:t>
            </a:r>
            <a:endParaRPr lang="en-US" sz="1600" err="1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Web Link: </a:t>
            </a:r>
            <a:r>
              <a:rPr lang="en-US" sz="2000">
                <a:ea typeface="+mn-lt"/>
                <a:cs typeface="+mn-lt"/>
                <a:hlinkClick r:id="rId2"/>
              </a:rPr>
              <a:t>https://github.com/MIT-LCP/wfdb-python/blob/main/wfdb/processing/hr.py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49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9246-3417-E3CC-D754-7F45AB0F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How to handle the data (Pre-processing / Preparation)?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A70-F098-1C5E-0054-8725A528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MY" sz="2000">
                <a:ea typeface="+mn-lt"/>
                <a:cs typeface="+mn-lt"/>
              </a:rPr>
              <a:t>Visually inspect both the ECG and respiratory data and </a:t>
            </a:r>
            <a:r>
              <a:rPr lang="en-MY" sz="2000" b="1" u="sng">
                <a:ea typeface="+mn-lt"/>
                <a:cs typeface="+mn-lt"/>
              </a:rPr>
              <a:t>split the data into bin of 1 hour</a:t>
            </a:r>
            <a:r>
              <a:rPr lang="en-MY" sz="2000">
                <a:ea typeface="+mn-lt"/>
                <a:cs typeface="+mn-lt"/>
              </a:rPr>
              <a:t> time range based on the signal quality.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2000">
                <a:ea typeface="Calibri"/>
                <a:cs typeface="Calibri"/>
              </a:rPr>
              <a:t>Within the 1-hour bin data, </a:t>
            </a:r>
            <a:r>
              <a:rPr lang="en-US" sz="2000" b="1" u="sng">
                <a:ea typeface="Calibri"/>
                <a:cs typeface="Calibri"/>
              </a:rPr>
              <a:t>split the data into training and test data</a:t>
            </a:r>
            <a:r>
              <a:rPr lang="en-US" sz="2000">
                <a:ea typeface="Calibri"/>
                <a:cs typeface="Calibri"/>
              </a:rPr>
              <a:t> sets at 70% ratio. </a:t>
            </a:r>
            <a:endParaRPr lang="en-US" sz="2000"/>
          </a:p>
          <a:p>
            <a:r>
              <a:rPr lang="en-US" sz="2000">
                <a:ea typeface="Calibri"/>
                <a:cs typeface="Calibri"/>
              </a:rPr>
              <a:t>Perform heart rate calculation on the ECG data sets. </a:t>
            </a:r>
          </a:p>
          <a:p>
            <a:r>
              <a:rPr lang="en-US" sz="2000"/>
              <a:t>Perform some </a:t>
            </a:r>
            <a:r>
              <a:rPr lang="en-US" sz="2000" b="1" u="sng"/>
              <a:t>correlation test </a:t>
            </a:r>
            <a:r>
              <a:rPr lang="en-US" sz="2000"/>
              <a:t>to investigate the correlation for the time base data using the covariance matrix, Pearson’s correlation (linear), and Spearman’s correlation (polynomial). </a:t>
            </a:r>
          </a:p>
          <a:p>
            <a:r>
              <a:rPr lang="en-US" sz="2000">
                <a:cs typeface="Calibri"/>
              </a:rPr>
              <a:t>Perform Fourier Transform on Heart Rate and Respiratory Signal to obtain a frequency-based data.</a:t>
            </a:r>
          </a:p>
          <a:p>
            <a:r>
              <a:rPr lang="en-US" sz="2000">
                <a:cs typeface="Calibri"/>
              </a:rPr>
              <a:t>Repeat the correlation test on frequency-based data. </a:t>
            </a:r>
          </a:p>
        </p:txBody>
      </p:sp>
    </p:spTree>
    <p:extLst>
      <p:ext uri="{BB962C8B-B14F-4D97-AF65-F5344CB8AC3E}">
        <p14:creationId xmlns:p14="http://schemas.microsoft.com/office/powerpoint/2010/main" val="23735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1AD7-6D51-35F9-7ED5-CDC6850D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algorithm is used or built (model architecture)?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FC90-3360-7B32-FD9D-74F948BA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/>
              <a:t>Support Vector Machine (SVM) </a:t>
            </a:r>
            <a:r>
              <a:rPr lang="en-US"/>
              <a:t>is used</a:t>
            </a:r>
          </a:p>
          <a:p>
            <a:pPr lvl="1"/>
            <a:r>
              <a:rPr lang="en-US"/>
              <a:t>Used in Classification and Regression</a:t>
            </a:r>
          </a:p>
          <a:p>
            <a:pPr lvl="1"/>
            <a:r>
              <a:rPr lang="en-MY">
                <a:ea typeface="Times New Roman" panose="02020603050405020304" pitchFamily="18" charset="0"/>
              </a:rPr>
              <a:t>Basic idea of SVM: f</a:t>
            </a:r>
            <a:r>
              <a:rPr lang="en-MY">
                <a:effectLst/>
                <a:ea typeface="Times New Roman" panose="02020603050405020304" pitchFamily="18" charset="0"/>
              </a:rPr>
              <a:t>ind a hyperplane that best divides a dataset into two classes</a:t>
            </a:r>
          </a:p>
          <a:p>
            <a:endParaRPr lang="en-MY"/>
          </a:p>
          <a:p>
            <a:r>
              <a:rPr lang="en-MY" b="1" u="sng"/>
              <a:t>Support Vector Regression (SVR)</a:t>
            </a:r>
          </a:p>
          <a:p>
            <a:pPr lvl="1"/>
            <a:r>
              <a:rPr lang="en-MY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Idea: find the best fit line, which is the hyperplane that has the maximum number of points</a:t>
            </a:r>
            <a:endParaRPr lang="en-MY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0B6E-3B28-7428-7A36-C5D79F18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 the stated algorithm solve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D011-F519-628E-078C-C02841DA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Problem: predict heartbeat rate based on respiratory rate</a:t>
            </a:r>
          </a:p>
          <a:p>
            <a:pPr lvl="1"/>
            <a:r>
              <a:rPr lang="en-US"/>
              <a:t>Regression problem</a:t>
            </a:r>
          </a:p>
          <a:p>
            <a:endParaRPr lang="en-US"/>
          </a:p>
          <a:p>
            <a:r>
              <a:rPr lang="en-US"/>
              <a:t>Strengths of using SVM in regression: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L2 regularization feature to prevent overfitting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Good in handling outliers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Perform better when there is limited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9835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BC54-4ADB-4EC8-EA96-34E05676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are the baseline models or benchmarks?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27D6-374A-5B14-4F13-72991C66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>
                <a:ea typeface="+mn-lt"/>
                <a:cs typeface="+mn-lt"/>
              </a:rPr>
              <a:t>The baseline models are the simplest regression and data exploration technique used to do some initial inspection and testing on the dataset. </a:t>
            </a:r>
            <a:endParaRPr lang="en-US">
              <a:ea typeface="+mn-lt"/>
              <a:cs typeface="+mn-lt"/>
            </a:endParaRPr>
          </a:p>
          <a:p>
            <a:r>
              <a:rPr lang="en-MY">
                <a:ea typeface="+mn-lt"/>
                <a:cs typeface="+mn-lt"/>
              </a:rPr>
              <a:t>Basic linear regression and polynomial regression will be used as the baseline models for the project to inspect the correlation of the 2 variables: ECG signal and respiratory signal.  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4201AF-6FC6-A229-87EB-8982709ED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71845"/>
              </p:ext>
            </p:extLst>
          </p:nvPr>
        </p:nvGraphicFramePr>
        <p:xfrm>
          <a:off x="838200" y="4660412"/>
          <a:ext cx="10515600" cy="1533354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31481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70732000"/>
                    </a:ext>
                  </a:extLst>
                </a:gridCol>
              </a:tblGrid>
              <a:tr h="5111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err="1">
                          <a:effectLst/>
                        </a:rPr>
                        <a:t>Sklearn</a:t>
                      </a:r>
                      <a:r>
                        <a:rPr lang="en-MY" sz="1400">
                          <a:effectLst/>
                        </a:rPr>
                        <a:t> modules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7198897"/>
                  </a:ext>
                </a:extLst>
              </a:tr>
              <a:tr h="5111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u="sng" err="1">
                          <a:effectLst/>
                          <a:hlinkClick r:id="rId2"/>
                        </a:rPr>
                        <a:t>linear_model.LinearRegression</a:t>
                      </a:r>
                      <a:r>
                        <a:rPr lang="en-MY" sz="1400">
                          <a:effectLst/>
                        </a:rPr>
                        <a:t>(*[, ...])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Ordinary least squares Linear Regression.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3185770"/>
                  </a:ext>
                </a:extLst>
              </a:tr>
              <a:tr h="5111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u="sng" err="1">
                          <a:effectLst/>
                          <a:hlinkClick r:id="rId3"/>
                        </a:rPr>
                        <a:t>preprocessing.PolynomialFeatures</a:t>
                      </a:r>
                      <a:r>
                        <a:rPr lang="en-MY" sz="1400">
                          <a:effectLst/>
                        </a:rPr>
                        <a:t>([degree, ...])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Generate polynomial and interaction features.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986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4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9436-8430-0051-203C-253FE86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are the performance metrics?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F3F0-9652-7EE8-E38F-56CB0CC2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2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MY">
                <a:ea typeface="+mn-lt"/>
                <a:cs typeface="+mn-lt"/>
              </a:rPr>
              <a:t>There are 3 error or performance metrics that will be applied for the regression model: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MY">
                <a:ea typeface="+mn-lt"/>
                <a:cs typeface="+mn-lt"/>
              </a:rPr>
              <a:t>Mean Squared Error (MSE)</a:t>
            </a:r>
            <a:endParaRPr lang="en-US">
              <a:ea typeface="Calibri"/>
              <a:cs typeface="Calibri"/>
            </a:endParaRPr>
          </a:p>
          <a:p>
            <a:pPr lvl="1" algn="just"/>
            <a:r>
              <a:rPr lang="en-MY">
                <a:ea typeface="+mn-lt"/>
                <a:cs typeface="+mn-lt"/>
              </a:rPr>
              <a:t>Root Mean Squared Error (RMSE)</a:t>
            </a:r>
            <a:endParaRPr lang="en-US">
              <a:ea typeface="Calibri"/>
              <a:cs typeface="Calibri"/>
            </a:endParaRPr>
          </a:p>
          <a:p>
            <a:pPr lvl="1" algn="just"/>
            <a:r>
              <a:rPr lang="en-MY">
                <a:ea typeface="+mn-lt"/>
                <a:cs typeface="+mn-lt"/>
              </a:rPr>
              <a:t>Mean Absolute Error (MAE)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F73329-DC48-F643-F7A0-D5A8BD4C9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90151"/>
              </p:ext>
            </p:extLst>
          </p:nvPr>
        </p:nvGraphicFramePr>
        <p:xfrm>
          <a:off x="838200" y="4253511"/>
          <a:ext cx="10515600" cy="156931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747532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58776617"/>
                    </a:ext>
                  </a:extLst>
                </a:gridCol>
              </a:tblGrid>
              <a:tr h="5231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err="1">
                          <a:effectLst/>
                        </a:rPr>
                        <a:t>Sklearn</a:t>
                      </a:r>
                      <a:r>
                        <a:rPr lang="en-MY" sz="1400">
                          <a:effectLst/>
                        </a:rPr>
                        <a:t> modules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Description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515176"/>
                  </a:ext>
                </a:extLst>
              </a:tr>
              <a:tr h="5231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  <a:hlinkClick r:id="rId2"/>
                        </a:rPr>
                        <a:t>metrics.mean_absolute_error</a:t>
                      </a:r>
                      <a:r>
                        <a:rPr lang="en-MY" sz="1400">
                          <a:effectLst/>
                        </a:rPr>
                        <a:t>(</a:t>
                      </a:r>
                      <a:r>
                        <a:rPr lang="en-MY" sz="1400" err="1">
                          <a:effectLst/>
                        </a:rPr>
                        <a:t>y_true</a:t>
                      </a:r>
                      <a:r>
                        <a:rPr lang="en-MY" sz="1400">
                          <a:effectLst/>
                        </a:rPr>
                        <a:t>, </a:t>
                      </a:r>
                      <a:r>
                        <a:rPr lang="en-MY" sz="1400" err="1">
                          <a:effectLst/>
                        </a:rPr>
                        <a:t>y_pred</a:t>
                      </a:r>
                      <a:r>
                        <a:rPr lang="en-MY" sz="1400">
                          <a:effectLst/>
                        </a:rPr>
                        <a:t>, *)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Mean absolute error regression loss.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7573202"/>
                  </a:ext>
                </a:extLst>
              </a:tr>
              <a:tr h="5231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  <a:hlinkClick r:id="rId3"/>
                        </a:rPr>
                        <a:t>metrics.mean_squared_error</a:t>
                      </a:r>
                      <a:r>
                        <a:rPr lang="en-MY" sz="1400">
                          <a:effectLst/>
                        </a:rPr>
                        <a:t>(</a:t>
                      </a:r>
                      <a:r>
                        <a:rPr lang="en-MY" sz="1400" err="1">
                          <a:effectLst/>
                        </a:rPr>
                        <a:t>y_true</a:t>
                      </a:r>
                      <a:r>
                        <a:rPr lang="en-MY" sz="1400">
                          <a:effectLst/>
                        </a:rPr>
                        <a:t>, </a:t>
                      </a:r>
                      <a:r>
                        <a:rPr lang="en-MY" sz="1400" err="1">
                          <a:effectLst/>
                        </a:rPr>
                        <a:t>y_pred</a:t>
                      </a:r>
                      <a:r>
                        <a:rPr lang="en-MY" sz="1400">
                          <a:effectLst/>
                        </a:rPr>
                        <a:t>, *)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Mean squared error regression loss.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92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8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FC9F5226CD94FA7FD97304866306C" ma:contentTypeVersion="4" ma:contentTypeDescription="Create a new document." ma:contentTypeScope="" ma:versionID="5ff06fd98a8319befe5a1f3e54e72304">
  <xsd:schema xmlns:xsd="http://www.w3.org/2001/XMLSchema" xmlns:xs="http://www.w3.org/2001/XMLSchema" xmlns:p="http://schemas.microsoft.com/office/2006/metadata/properties" xmlns:ns2="9684f6c4-50ab-4b3b-a87c-e669e67e03c1" targetNamespace="http://schemas.microsoft.com/office/2006/metadata/properties" ma:root="true" ma:fieldsID="c02cbd62116dc91df90a186d7054cdec" ns2:_="">
    <xsd:import namespace="9684f6c4-50ab-4b3b-a87c-e669e67e0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4f6c4-50ab-4b3b-a87c-e669e67e0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F2F201-42D1-41A0-AC3C-5542B9C164AF}"/>
</file>

<file path=customXml/itemProps2.xml><?xml version="1.0" encoding="utf-8"?>
<ds:datastoreItem xmlns:ds="http://schemas.openxmlformats.org/officeDocument/2006/customXml" ds:itemID="{438F130A-697B-4D06-84E6-D0C72FFAFA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D98615-1D99-4205-8AE0-35078672D000}">
  <ds:schemaRefs>
    <ds:schemaRef ds:uri="9684f6c4-50ab-4b3b-a87c-e669e67e03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WOA7015 ADVANCED MACHINE LEARNING Alternative Assessment Academic Session 2022/2023: Semester 1 Jan 2023  Project Proposal</vt:lpstr>
      <vt:lpstr>Introduction</vt:lpstr>
      <vt:lpstr>How to obtain the heart rate (target variable)?</vt:lpstr>
      <vt:lpstr>How to handle the data (Pre-processing / Preparation)?</vt:lpstr>
      <vt:lpstr>What algorithm is used or built (model architecture)?</vt:lpstr>
      <vt:lpstr>Why can the stated algorithm solve the problem? </vt:lpstr>
      <vt:lpstr>What are the baseline models or benchmarks?</vt:lpstr>
      <vt:lpstr>What are the performance metrics?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 Hsing Chong</dc:creator>
  <cp:revision>1</cp:revision>
  <dcterms:created xsi:type="dcterms:W3CDTF">2022-12-25T17:04:05Z</dcterms:created>
  <dcterms:modified xsi:type="dcterms:W3CDTF">2022-12-30T06:08:58Z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0x01010007CFC9F5226CD94FA7FD97304866306C</vt:lpwstr>
  </property>
</Properties>
</file>