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773FC156.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Lst>
  <p:sldSz cx="30267275" cy="42794238"/>
  <p:notesSz cx="6858000" cy="9144000"/>
  <p:defaultTextStyle>
    <a:defPPr>
      <a:defRPr lang="en-US"/>
    </a:defPPr>
    <a:lvl1pPr marL="0" algn="l" defTabSz="4439226" rtl="0" eaLnBrk="1" latinLnBrk="0" hangingPunct="1">
      <a:defRPr sz="8765" kern="1200">
        <a:solidFill>
          <a:schemeClr val="tx1"/>
        </a:solidFill>
        <a:latin typeface="+mn-lt"/>
        <a:ea typeface="+mn-ea"/>
        <a:cs typeface="+mn-cs"/>
      </a:defRPr>
    </a:lvl1pPr>
    <a:lvl2pPr marL="2219612" algn="l" defTabSz="4439226" rtl="0" eaLnBrk="1" latinLnBrk="0" hangingPunct="1">
      <a:defRPr sz="8765" kern="1200">
        <a:solidFill>
          <a:schemeClr val="tx1"/>
        </a:solidFill>
        <a:latin typeface="+mn-lt"/>
        <a:ea typeface="+mn-ea"/>
        <a:cs typeface="+mn-cs"/>
      </a:defRPr>
    </a:lvl2pPr>
    <a:lvl3pPr marL="4439226" algn="l" defTabSz="4439226" rtl="0" eaLnBrk="1" latinLnBrk="0" hangingPunct="1">
      <a:defRPr sz="8765" kern="1200">
        <a:solidFill>
          <a:schemeClr val="tx1"/>
        </a:solidFill>
        <a:latin typeface="+mn-lt"/>
        <a:ea typeface="+mn-ea"/>
        <a:cs typeface="+mn-cs"/>
      </a:defRPr>
    </a:lvl3pPr>
    <a:lvl4pPr marL="6658840" algn="l" defTabSz="4439226" rtl="0" eaLnBrk="1" latinLnBrk="0" hangingPunct="1">
      <a:defRPr sz="8765" kern="1200">
        <a:solidFill>
          <a:schemeClr val="tx1"/>
        </a:solidFill>
        <a:latin typeface="+mn-lt"/>
        <a:ea typeface="+mn-ea"/>
        <a:cs typeface="+mn-cs"/>
      </a:defRPr>
    </a:lvl4pPr>
    <a:lvl5pPr marL="8878457" algn="l" defTabSz="4439226" rtl="0" eaLnBrk="1" latinLnBrk="0" hangingPunct="1">
      <a:defRPr sz="8765" kern="1200">
        <a:solidFill>
          <a:schemeClr val="tx1"/>
        </a:solidFill>
        <a:latin typeface="+mn-lt"/>
        <a:ea typeface="+mn-ea"/>
        <a:cs typeface="+mn-cs"/>
      </a:defRPr>
    </a:lvl5pPr>
    <a:lvl6pPr marL="11098069" algn="l" defTabSz="4439226" rtl="0" eaLnBrk="1" latinLnBrk="0" hangingPunct="1">
      <a:defRPr sz="8765" kern="1200">
        <a:solidFill>
          <a:schemeClr val="tx1"/>
        </a:solidFill>
        <a:latin typeface="+mn-lt"/>
        <a:ea typeface="+mn-ea"/>
        <a:cs typeface="+mn-cs"/>
      </a:defRPr>
    </a:lvl6pPr>
    <a:lvl7pPr marL="13317684" algn="l" defTabSz="4439226" rtl="0" eaLnBrk="1" latinLnBrk="0" hangingPunct="1">
      <a:defRPr sz="8765" kern="1200">
        <a:solidFill>
          <a:schemeClr val="tx1"/>
        </a:solidFill>
        <a:latin typeface="+mn-lt"/>
        <a:ea typeface="+mn-ea"/>
        <a:cs typeface="+mn-cs"/>
      </a:defRPr>
    </a:lvl7pPr>
    <a:lvl8pPr marL="15537296" algn="l" defTabSz="4439226" rtl="0" eaLnBrk="1" latinLnBrk="0" hangingPunct="1">
      <a:defRPr sz="8765" kern="1200">
        <a:solidFill>
          <a:schemeClr val="tx1"/>
        </a:solidFill>
        <a:latin typeface="+mn-lt"/>
        <a:ea typeface="+mn-ea"/>
        <a:cs typeface="+mn-cs"/>
      </a:defRPr>
    </a:lvl8pPr>
    <a:lvl9pPr marL="17756910" algn="l" defTabSz="4439226" rtl="0" eaLnBrk="1" latinLnBrk="0" hangingPunct="1">
      <a:defRPr sz="876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811" userDrawn="1">
          <p15:clr>
            <a:srgbClr val="A4A3A4"/>
          </p15:clr>
        </p15:guide>
        <p15:guide id="2" pos="9469"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6E1711D-EB0B-BEE8-BB41-F55BEDA9289B}" name="Chia Hsing Chong" initials="CC" userId="S::s2159070@siswa365.um.edu.my::24d91c6f-03c6-455b-8995-3f3baf25c65c" providerId="AD"/>
  <p188:author id="{E4FEFB26-ACDD-B332-B043-2A2AD7323D28}" name="Xue Ying Kung" initials="XYK" userId="Xue Ying Kung"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3228"/>
    <a:srgbClr val="D9D9D9"/>
    <a:srgbClr val="F7E7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E27B45-A661-4760-BAF2-B67748E1260F}" v="64" dt="2023-01-26T06:08:06.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906" y="-4038"/>
      </p:cViewPr>
      <p:guideLst>
        <p:guide orient="horz" pos="6811"/>
        <p:guide pos="946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khan Baibulat" userId="S::s2172558@siswa365.um.edu.my::2dd9884f-9336-4fc1-8de5-b33d7dda758c" providerId="AD" clId="Web-{09BF99EC-3DAD-4A9A-9433-3F93E0426009}"/>
    <pc:docChg chg="modSld">
      <pc:chgData name="Darkhan Baibulat" userId="S::s2172558@siswa365.um.edu.my::2dd9884f-9336-4fc1-8de5-b33d7dda758c" providerId="AD" clId="Web-{09BF99EC-3DAD-4A9A-9433-3F93E0426009}" dt="2023-01-21T06:37:04.842" v="9" actId="20577"/>
      <pc:docMkLst>
        <pc:docMk/>
      </pc:docMkLst>
      <pc:sldChg chg="modSp modCm">
        <pc:chgData name="Darkhan Baibulat" userId="S::s2172558@siswa365.um.edu.my::2dd9884f-9336-4fc1-8de5-b33d7dda758c" providerId="AD" clId="Web-{09BF99EC-3DAD-4A9A-9433-3F93E0426009}" dt="2023-01-21T06:37:04.842" v="9" actId="20577"/>
        <pc:sldMkLst>
          <pc:docMk/>
          <pc:sldMk cId="2000666966" sldId="257"/>
        </pc:sldMkLst>
        <pc:spChg chg="mod">
          <ac:chgData name="Darkhan Baibulat" userId="S::s2172558@siswa365.um.edu.my::2dd9884f-9336-4fc1-8de5-b33d7dda758c" providerId="AD" clId="Web-{09BF99EC-3DAD-4A9A-9433-3F93E0426009}" dt="2023-01-21T06:37:04.842" v="9" actId="20577"/>
          <ac:spMkLst>
            <pc:docMk/>
            <pc:sldMk cId="2000666966" sldId="257"/>
            <ac:spMk id="10" creationId="{63FB1231-57D1-AB83-04BE-AF1D919DB272}"/>
          </ac:spMkLst>
        </pc:spChg>
        <pc:extLst>
          <p:ext xmlns:p="http://schemas.openxmlformats.org/presentationml/2006/main" uri="{D6D511B9-2390-475A-947B-AFAB55BFBCF1}">
            <pc226:cmChg xmlns:pc226="http://schemas.microsoft.com/office/powerpoint/2022/06/main/command" chg="mod">
              <pc226:chgData name="Darkhan Baibulat" userId="S::s2172558@siswa365.um.edu.my::2dd9884f-9336-4fc1-8de5-b33d7dda758c" providerId="AD" clId="Web-{09BF99EC-3DAD-4A9A-9433-3F93E0426009}" dt="2023-01-21T06:37:04.842" v="9" actId="20577"/>
              <pc2:cmMkLst xmlns:pc2="http://schemas.microsoft.com/office/powerpoint/2019/9/main/command">
                <pc:docMk/>
                <pc:sldMk cId="2000666966" sldId="257"/>
                <pc2:cmMk id="{7A0DDCA7-7C41-40E3-9E5F-0DA22BCA8ED4}"/>
              </pc2:cmMkLst>
            </pc226:cmChg>
          </p:ext>
        </pc:extLst>
      </pc:sldChg>
    </pc:docChg>
  </pc:docChgLst>
  <pc:docChgLst>
    <pc:chgData name="Darkhan Baibulat" userId="S::s2172558@siswa365.um.edu.my::2dd9884f-9336-4fc1-8de5-b33d7dda758c" providerId="AD" clId="Web-{667129FB-DBBA-42A1-855C-082A2B9671CF}"/>
    <pc:docChg chg="modSld">
      <pc:chgData name="Darkhan Baibulat" userId="S::s2172558@siswa365.um.edu.my::2dd9884f-9336-4fc1-8de5-b33d7dda758c" providerId="AD" clId="Web-{667129FB-DBBA-42A1-855C-082A2B9671CF}" dt="2023-01-21T05:40:32.353" v="24" actId="20577"/>
      <pc:docMkLst>
        <pc:docMk/>
      </pc:docMkLst>
      <pc:sldChg chg="modSp modCm">
        <pc:chgData name="Darkhan Baibulat" userId="S::s2172558@siswa365.um.edu.my::2dd9884f-9336-4fc1-8de5-b33d7dda758c" providerId="AD" clId="Web-{667129FB-DBBA-42A1-855C-082A2B9671CF}" dt="2023-01-21T05:40:32.353" v="24" actId="20577"/>
        <pc:sldMkLst>
          <pc:docMk/>
          <pc:sldMk cId="2000666966" sldId="257"/>
        </pc:sldMkLst>
        <pc:spChg chg="mod">
          <ac:chgData name="Darkhan Baibulat" userId="S::s2172558@siswa365.um.edu.my::2dd9884f-9336-4fc1-8de5-b33d7dda758c" providerId="AD" clId="Web-{667129FB-DBBA-42A1-855C-082A2B9671CF}" dt="2023-01-21T05:40:32.353" v="24" actId="20577"/>
          <ac:spMkLst>
            <pc:docMk/>
            <pc:sldMk cId="2000666966" sldId="257"/>
            <ac:spMk id="10" creationId="{63FB1231-57D1-AB83-04BE-AF1D919DB272}"/>
          </ac:spMkLst>
        </pc:spChg>
        <pc:extLst>
          <p:ext xmlns:p="http://schemas.openxmlformats.org/presentationml/2006/main" uri="{D6D511B9-2390-475A-947B-AFAB55BFBCF1}">
            <pc226:cmChg xmlns:pc226="http://schemas.microsoft.com/office/powerpoint/2022/06/main/command" chg="mod">
              <pc226:chgData name="Darkhan Baibulat" userId="S::s2172558@siswa365.um.edu.my::2dd9884f-9336-4fc1-8de5-b33d7dda758c" providerId="AD" clId="Web-{667129FB-DBBA-42A1-855C-082A2B9671CF}" dt="2023-01-21T05:40:24.447" v="22" actId="20577"/>
              <pc2:cmMkLst xmlns:pc2="http://schemas.microsoft.com/office/powerpoint/2019/9/main/command">
                <pc:docMk/>
                <pc:sldMk cId="2000666966" sldId="257"/>
                <pc2:cmMk id="{7A0DDCA7-7C41-40E3-9E5F-0DA22BCA8ED4}"/>
              </pc2:cmMkLst>
            </pc226:cmChg>
          </p:ext>
        </pc:extLst>
      </pc:sldChg>
    </pc:docChg>
  </pc:docChgLst>
  <pc:docChgLst>
    <pc:chgData name="Darkhan Baibulat" userId="S::s2172558@siswa365.um.edu.my::2dd9884f-9336-4fc1-8de5-b33d7dda758c" providerId="AD" clId="Web-{6C064627-E44D-414B-AE2F-89C2CB48EE49}"/>
    <pc:docChg chg="modSld">
      <pc:chgData name="Darkhan Baibulat" userId="S::s2172558@siswa365.um.edu.my::2dd9884f-9336-4fc1-8de5-b33d7dda758c" providerId="AD" clId="Web-{6C064627-E44D-414B-AE2F-89C2CB48EE49}" dt="2023-01-13T09:16:19.996" v="415" actId="20577"/>
      <pc:docMkLst>
        <pc:docMk/>
      </pc:docMkLst>
      <pc:sldChg chg="addSp modSp">
        <pc:chgData name="Darkhan Baibulat" userId="S::s2172558@siswa365.um.edu.my::2dd9884f-9336-4fc1-8de5-b33d7dda758c" providerId="AD" clId="Web-{6C064627-E44D-414B-AE2F-89C2CB48EE49}" dt="2023-01-13T09:16:19.996" v="415" actId="20577"/>
        <pc:sldMkLst>
          <pc:docMk/>
          <pc:sldMk cId="2000666966" sldId="257"/>
        </pc:sldMkLst>
        <pc:spChg chg="mod">
          <ac:chgData name="Darkhan Baibulat" userId="S::s2172558@siswa365.um.edu.my::2dd9884f-9336-4fc1-8de5-b33d7dda758c" providerId="AD" clId="Web-{6C064627-E44D-414B-AE2F-89C2CB48EE49}" dt="2023-01-13T09:15:51.167" v="409" actId="1076"/>
          <ac:spMkLst>
            <pc:docMk/>
            <pc:sldMk cId="2000666966" sldId="257"/>
            <ac:spMk id="5" creationId="{4129BB62-53EE-B0C1-BCDB-4EA6AA3D5AD3}"/>
          </ac:spMkLst>
        </pc:spChg>
        <pc:spChg chg="add mod">
          <ac:chgData name="Darkhan Baibulat" userId="S::s2172558@siswa365.um.edu.my::2dd9884f-9336-4fc1-8de5-b33d7dda758c" providerId="AD" clId="Web-{6C064627-E44D-414B-AE2F-89C2CB48EE49}" dt="2023-01-13T09:16:19.996" v="415" actId="20577"/>
          <ac:spMkLst>
            <pc:docMk/>
            <pc:sldMk cId="2000666966" sldId="257"/>
            <ac:spMk id="7" creationId="{AEB472A8-7F53-0F6C-F5FA-5D6A16A1E26F}"/>
          </ac:spMkLst>
        </pc:spChg>
      </pc:sldChg>
    </pc:docChg>
  </pc:docChgLst>
  <pc:docChgLst>
    <pc:chgData name="Chia Hsing Chong" userId="24d91c6f-03c6-455b-8995-3f3baf25c65c" providerId="ADAL" clId="{ECE27B45-A661-4760-BAF2-B67748E1260F}"/>
    <pc:docChg chg="undo custSel modSld">
      <pc:chgData name="Chia Hsing Chong" userId="24d91c6f-03c6-455b-8995-3f3baf25c65c" providerId="ADAL" clId="{ECE27B45-A661-4760-BAF2-B67748E1260F}" dt="2023-01-26T06:11:45.038" v="2101" actId="20577"/>
      <pc:docMkLst>
        <pc:docMk/>
      </pc:docMkLst>
      <pc:sldChg chg="addSp delSp modSp mod modCm">
        <pc:chgData name="Chia Hsing Chong" userId="24d91c6f-03c6-455b-8995-3f3baf25c65c" providerId="ADAL" clId="{ECE27B45-A661-4760-BAF2-B67748E1260F}" dt="2023-01-26T06:11:45.038" v="2101" actId="20577"/>
        <pc:sldMkLst>
          <pc:docMk/>
          <pc:sldMk cId="2000666966" sldId="257"/>
        </pc:sldMkLst>
        <pc:spChg chg="del mod">
          <ac:chgData name="Chia Hsing Chong" userId="24d91c6f-03c6-455b-8995-3f3baf25c65c" providerId="ADAL" clId="{ECE27B45-A661-4760-BAF2-B67748E1260F}" dt="2023-01-26T01:30:33.168" v="3"/>
          <ac:spMkLst>
            <pc:docMk/>
            <pc:sldMk cId="2000666966" sldId="257"/>
            <ac:spMk id="5" creationId="{4129BB62-53EE-B0C1-BCDB-4EA6AA3D5AD3}"/>
          </ac:spMkLst>
        </pc:spChg>
        <pc:spChg chg="del mod">
          <ac:chgData name="Chia Hsing Chong" userId="24d91c6f-03c6-455b-8995-3f3baf25c65c" providerId="ADAL" clId="{ECE27B45-A661-4760-BAF2-B67748E1260F}" dt="2023-01-26T01:30:33.169" v="5"/>
          <ac:spMkLst>
            <pc:docMk/>
            <pc:sldMk cId="2000666966" sldId="257"/>
            <ac:spMk id="7" creationId="{AEB472A8-7F53-0F6C-F5FA-5D6A16A1E26F}"/>
          </ac:spMkLst>
        </pc:spChg>
        <pc:spChg chg="mod">
          <ac:chgData name="Chia Hsing Chong" userId="24d91c6f-03c6-455b-8995-3f3baf25c65c" providerId="ADAL" clId="{ECE27B45-A661-4760-BAF2-B67748E1260F}" dt="2023-01-26T05:56:20.261" v="638" actId="14100"/>
          <ac:spMkLst>
            <pc:docMk/>
            <pc:sldMk cId="2000666966" sldId="257"/>
            <ac:spMk id="9" creationId="{DF14AFB6-6849-D30C-B974-E83035C3EA0B}"/>
          </ac:spMkLst>
        </pc:spChg>
        <pc:spChg chg="mod">
          <ac:chgData name="Chia Hsing Chong" userId="24d91c6f-03c6-455b-8995-3f3baf25c65c" providerId="ADAL" clId="{ECE27B45-A661-4760-BAF2-B67748E1260F}" dt="2023-01-26T02:33:38.692" v="370" actId="113"/>
          <ac:spMkLst>
            <pc:docMk/>
            <pc:sldMk cId="2000666966" sldId="257"/>
            <ac:spMk id="10" creationId="{63FB1231-57D1-AB83-04BE-AF1D919DB272}"/>
          </ac:spMkLst>
        </pc:spChg>
        <pc:spChg chg="add del">
          <ac:chgData name="Chia Hsing Chong" userId="24d91c6f-03c6-455b-8995-3f3baf25c65c" providerId="ADAL" clId="{ECE27B45-A661-4760-BAF2-B67748E1260F}" dt="2023-01-26T05:24:05.101" v="410" actId="22"/>
          <ac:spMkLst>
            <pc:docMk/>
            <pc:sldMk cId="2000666966" sldId="257"/>
            <ac:spMk id="15" creationId="{3BFDBCE9-B79B-C38B-3A67-EDD451E1E4AB}"/>
          </ac:spMkLst>
        </pc:spChg>
        <pc:spChg chg="add del">
          <ac:chgData name="Chia Hsing Chong" userId="24d91c6f-03c6-455b-8995-3f3baf25c65c" providerId="ADAL" clId="{ECE27B45-A661-4760-BAF2-B67748E1260F}" dt="2023-01-26T05:24:13.113" v="412" actId="22"/>
          <ac:spMkLst>
            <pc:docMk/>
            <pc:sldMk cId="2000666966" sldId="257"/>
            <ac:spMk id="17" creationId="{D98C8C25-35A7-369A-F2C4-5100AC4C3652}"/>
          </ac:spMkLst>
        </pc:spChg>
        <pc:spChg chg="add mod">
          <ac:chgData name="Chia Hsing Chong" userId="24d91c6f-03c6-455b-8995-3f3baf25c65c" providerId="ADAL" clId="{ECE27B45-A661-4760-BAF2-B67748E1260F}" dt="2023-01-26T06:09:59.588" v="1900" actId="20577"/>
          <ac:spMkLst>
            <pc:docMk/>
            <pc:sldMk cId="2000666966" sldId="257"/>
            <ac:spMk id="30" creationId="{D3E0E7E3-80D2-F9DD-A6B3-41D1D663E2EE}"/>
          </ac:spMkLst>
        </pc:spChg>
        <pc:spChg chg="add mod">
          <ac:chgData name="Chia Hsing Chong" userId="24d91c6f-03c6-455b-8995-3f3baf25c65c" providerId="ADAL" clId="{ECE27B45-A661-4760-BAF2-B67748E1260F}" dt="2023-01-26T06:11:45.038" v="2101" actId="20577"/>
          <ac:spMkLst>
            <pc:docMk/>
            <pc:sldMk cId="2000666966" sldId="257"/>
            <ac:spMk id="31" creationId="{FD2F7266-DC0B-2C23-B8ED-2E703A695ABB}"/>
          </ac:spMkLst>
        </pc:spChg>
        <pc:spChg chg="mod">
          <ac:chgData name="Chia Hsing Chong" userId="24d91c6f-03c6-455b-8995-3f3baf25c65c" providerId="ADAL" clId="{ECE27B45-A661-4760-BAF2-B67748E1260F}" dt="2023-01-26T04:55:02.757" v="379" actId="1076"/>
          <ac:spMkLst>
            <pc:docMk/>
            <pc:sldMk cId="2000666966" sldId="257"/>
            <ac:spMk id="116" creationId="{00000000-0000-0000-0000-000000000000}"/>
          </ac:spMkLst>
        </pc:spChg>
        <pc:spChg chg="mod">
          <ac:chgData name="Chia Hsing Chong" userId="24d91c6f-03c6-455b-8995-3f3baf25c65c" providerId="ADAL" clId="{ECE27B45-A661-4760-BAF2-B67748E1260F}" dt="2023-01-26T05:56:22.339" v="639" actId="14100"/>
          <ac:spMkLst>
            <pc:docMk/>
            <pc:sldMk cId="2000666966" sldId="257"/>
            <ac:spMk id="354" creationId="{00000000-0000-0000-0000-000000000000}"/>
          </ac:spMkLst>
        </pc:spChg>
        <pc:graphicFrameChg chg="add mod modGraphic">
          <ac:chgData name="Chia Hsing Chong" userId="24d91c6f-03c6-455b-8995-3f3baf25c65c" providerId="ADAL" clId="{ECE27B45-A661-4760-BAF2-B67748E1260F}" dt="2023-01-26T05:57:05.013" v="703" actId="1038"/>
          <ac:graphicFrameMkLst>
            <pc:docMk/>
            <pc:sldMk cId="2000666966" sldId="257"/>
            <ac:graphicFrameMk id="20" creationId="{C4B91CBB-18BB-BCE0-A353-D60D33D11483}"/>
          </ac:graphicFrameMkLst>
        </pc:graphicFrameChg>
        <pc:graphicFrameChg chg="add mod modGraphic">
          <ac:chgData name="Chia Hsing Chong" userId="24d91c6f-03c6-455b-8995-3f3baf25c65c" providerId="ADAL" clId="{ECE27B45-A661-4760-BAF2-B67748E1260F}" dt="2023-01-26T05:57:05.013" v="703" actId="1038"/>
          <ac:graphicFrameMkLst>
            <pc:docMk/>
            <pc:sldMk cId="2000666966" sldId="257"/>
            <ac:graphicFrameMk id="21" creationId="{AEC56934-6EA0-9226-23C7-1E85CBA6BE82}"/>
          </ac:graphicFrameMkLst>
        </pc:graphicFrameChg>
        <pc:graphicFrameChg chg="add mod modGraphic">
          <ac:chgData name="Chia Hsing Chong" userId="24d91c6f-03c6-455b-8995-3f3baf25c65c" providerId="ADAL" clId="{ECE27B45-A661-4760-BAF2-B67748E1260F}" dt="2023-01-26T05:57:01.837" v="697" actId="1037"/>
          <ac:graphicFrameMkLst>
            <pc:docMk/>
            <pc:sldMk cId="2000666966" sldId="257"/>
            <ac:graphicFrameMk id="22" creationId="{5B44CB58-C97B-658C-54FF-A9DA6CB01A7C}"/>
          </ac:graphicFrameMkLst>
        </pc:graphicFrameChg>
        <pc:graphicFrameChg chg="add mod modGraphic">
          <ac:chgData name="Chia Hsing Chong" userId="24d91c6f-03c6-455b-8995-3f3baf25c65c" providerId="ADAL" clId="{ECE27B45-A661-4760-BAF2-B67748E1260F}" dt="2023-01-26T05:57:01.837" v="697" actId="1037"/>
          <ac:graphicFrameMkLst>
            <pc:docMk/>
            <pc:sldMk cId="2000666966" sldId="257"/>
            <ac:graphicFrameMk id="23" creationId="{68C3B4C7-9D54-7F63-F9E6-A2EAD77DC089}"/>
          </ac:graphicFrameMkLst>
        </pc:graphicFrameChg>
        <pc:graphicFrameChg chg="add mod modGraphic">
          <ac:chgData name="Chia Hsing Chong" userId="24d91c6f-03c6-455b-8995-3f3baf25c65c" providerId="ADAL" clId="{ECE27B45-A661-4760-BAF2-B67748E1260F}" dt="2023-01-26T05:56:58.252" v="695" actId="1037"/>
          <ac:graphicFrameMkLst>
            <pc:docMk/>
            <pc:sldMk cId="2000666966" sldId="257"/>
            <ac:graphicFrameMk id="24" creationId="{AFB4E435-3A06-EC43-AADA-14B4E3584E2B}"/>
          </ac:graphicFrameMkLst>
        </pc:graphicFrameChg>
        <pc:graphicFrameChg chg="add mod modGraphic">
          <ac:chgData name="Chia Hsing Chong" userId="24d91c6f-03c6-455b-8995-3f3baf25c65c" providerId="ADAL" clId="{ECE27B45-A661-4760-BAF2-B67748E1260F}" dt="2023-01-26T05:56:58.252" v="695" actId="1037"/>
          <ac:graphicFrameMkLst>
            <pc:docMk/>
            <pc:sldMk cId="2000666966" sldId="257"/>
            <ac:graphicFrameMk id="25" creationId="{4BA944EB-143C-116C-17A9-A47AF268CBCE}"/>
          </ac:graphicFrameMkLst>
        </pc:graphicFrameChg>
        <pc:picChg chg="add del mod">
          <ac:chgData name="Chia Hsing Chong" userId="24d91c6f-03c6-455b-8995-3f3baf25c65c" providerId="ADAL" clId="{ECE27B45-A661-4760-BAF2-B67748E1260F}" dt="2023-01-26T04:53:20.595" v="375" actId="478"/>
          <ac:picMkLst>
            <pc:docMk/>
            <pc:sldMk cId="2000666966" sldId="257"/>
            <ac:picMk id="8" creationId="{0931CF70-450B-24CD-72E7-CEE1B3BF345F}"/>
          </ac:picMkLst>
        </pc:picChg>
        <pc:picChg chg="add del mod">
          <ac:chgData name="Chia Hsing Chong" userId="24d91c6f-03c6-455b-8995-3f3baf25c65c" providerId="ADAL" clId="{ECE27B45-A661-4760-BAF2-B67748E1260F}" dt="2023-01-26T05:22:54.260" v="408" actId="478"/>
          <ac:picMkLst>
            <pc:docMk/>
            <pc:sldMk cId="2000666966" sldId="257"/>
            <ac:picMk id="13" creationId="{E9D7B106-50FB-0EAF-C82E-7343611ADCCD}"/>
          </ac:picMkLst>
        </pc:picChg>
        <pc:picChg chg="add mod">
          <ac:chgData name="Chia Hsing Chong" userId="24d91c6f-03c6-455b-8995-3f3baf25c65c" providerId="ADAL" clId="{ECE27B45-A661-4760-BAF2-B67748E1260F}" dt="2023-01-26T05:56:06.019" v="635" actId="1076"/>
          <ac:picMkLst>
            <pc:docMk/>
            <pc:sldMk cId="2000666966" sldId="257"/>
            <ac:picMk id="19" creationId="{98E351E2-6871-2ACB-6A2F-41A6167F9F73}"/>
          </ac:picMkLst>
        </pc:picChg>
        <pc:picChg chg="add mod">
          <ac:chgData name="Chia Hsing Chong" userId="24d91c6f-03c6-455b-8995-3f3baf25c65c" providerId="ADAL" clId="{ECE27B45-A661-4760-BAF2-B67748E1260F}" dt="2023-01-26T05:56:03.363" v="634" actId="1076"/>
          <ac:picMkLst>
            <pc:docMk/>
            <pc:sldMk cId="2000666966" sldId="257"/>
            <ac:picMk id="27" creationId="{5CF6BE37-9330-AB0A-CBE5-82DAD5065D9F}"/>
          </ac:picMkLst>
        </pc:picChg>
        <pc:picChg chg="add mod">
          <ac:chgData name="Chia Hsing Chong" userId="24d91c6f-03c6-455b-8995-3f3baf25c65c" providerId="ADAL" clId="{ECE27B45-A661-4760-BAF2-B67748E1260F}" dt="2023-01-26T05:56:12.775" v="637" actId="14100"/>
          <ac:picMkLst>
            <pc:docMk/>
            <pc:sldMk cId="2000666966" sldId="257"/>
            <ac:picMk id="29" creationId="{22825E74-9EE5-0904-DF6A-38756DFF8B4F}"/>
          </ac:picMkLst>
        </pc:picChg>
        <pc:picChg chg="add del mod">
          <ac:chgData name="Chia Hsing Chong" userId="24d91c6f-03c6-455b-8995-3f3baf25c65c" providerId="ADAL" clId="{ECE27B45-A661-4760-BAF2-B67748E1260F}" dt="2023-01-26T02:17:14.729" v="25" actId="478"/>
          <ac:picMkLst>
            <pc:docMk/>
            <pc:sldMk cId="2000666966" sldId="257"/>
            <ac:picMk id="1025" creationId="{BB805D47-037F-0333-3C90-96AAECA308E7}"/>
          </ac:picMkLst>
        </pc:picChg>
        <pc:picChg chg="add del mod">
          <ac:chgData name="Chia Hsing Chong" userId="24d91c6f-03c6-455b-8995-3f3baf25c65c" providerId="ADAL" clId="{ECE27B45-A661-4760-BAF2-B67748E1260F}" dt="2023-01-26T04:55:16.234" v="384" actId="478"/>
          <ac:picMkLst>
            <pc:docMk/>
            <pc:sldMk cId="2000666966" sldId="257"/>
            <ac:picMk id="1026" creationId="{B24718A7-19B3-4DFB-2860-F741B1AECCBF}"/>
          </ac:picMkLst>
        </pc:picChg>
        <pc:picChg chg="add mod">
          <ac:chgData name="Chia Hsing Chong" userId="24d91c6f-03c6-455b-8995-3f3baf25c65c" providerId="ADAL" clId="{ECE27B45-A661-4760-BAF2-B67748E1260F}" dt="2023-01-26T04:56:24.037" v="400" actId="208"/>
          <ac:picMkLst>
            <pc:docMk/>
            <pc:sldMk cId="2000666966" sldId="257"/>
            <ac:picMk id="1027" creationId="{BDB044EC-6CAA-A430-A85F-379D5B650384}"/>
          </ac:picMkLst>
        </pc:picChg>
        <pc:picChg chg="add mod">
          <ac:chgData name="Chia Hsing Chong" userId="24d91c6f-03c6-455b-8995-3f3baf25c65c" providerId="ADAL" clId="{ECE27B45-A661-4760-BAF2-B67748E1260F}" dt="2023-01-26T04:56:18.756" v="398" actId="1582"/>
          <ac:picMkLst>
            <pc:docMk/>
            <pc:sldMk cId="2000666966" sldId="257"/>
            <ac:picMk id="1028" creationId="{CE40DAAC-88A8-8FE6-8175-9C216FFA6A4D}"/>
          </ac:picMkLst>
        </pc:picChg>
        <pc:extLst>
          <p:ext xmlns:p="http://schemas.openxmlformats.org/presentationml/2006/main" uri="{D6D511B9-2390-475A-947B-AFAB55BFBCF1}">
            <pc226:cmChg xmlns:pc226="http://schemas.microsoft.com/office/powerpoint/2022/06/main/command" chg="mod">
              <pc226:chgData name="Chia Hsing Chong" userId="24d91c6f-03c6-455b-8995-3f3baf25c65c" providerId="ADAL" clId="{ECE27B45-A661-4760-BAF2-B67748E1260F}" dt="2023-01-26T02:33:33.410" v="369" actId="20577"/>
              <pc2:cmMkLst xmlns:pc2="http://schemas.microsoft.com/office/powerpoint/2019/9/main/command">
                <pc:docMk/>
                <pc:sldMk cId="2000666966" sldId="257"/>
                <pc2:cmMk id="{7A0DDCA7-7C41-40E3-9E5F-0DA22BCA8ED4}"/>
              </pc2:cmMkLst>
            </pc226:cmChg>
          </p:ext>
        </pc:extLst>
      </pc:sldChg>
    </pc:docChg>
  </pc:docChgLst>
  <pc:docChgLst>
    <pc:chgData name="Chia Hsing Chong" userId="S::s2159070@siswa365.um.edu.my::24d91c6f-03c6-455b-8995-3f3baf25c65c" providerId="AD" clId="Web-{368CDA3D-47C8-45E8-A916-D32951F8864B}"/>
    <pc:docChg chg="modSld">
      <pc:chgData name="Chia Hsing Chong" userId="S::s2159070@siswa365.um.edu.my::24d91c6f-03c6-455b-8995-3f3baf25c65c" providerId="AD" clId="Web-{368CDA3D-47C8-45E8-A916-D32951F8864B}" dt="2023-01-15T06:39:50.287" v="33" actId="20577"/>
      <pc:docMkLst>
        <pc:docMk/>
      </pc:docMkLst>
      <pc:sldChg chg="modSp modCm">
        <pc:chgData name="Chia Hsing Chong" userId="S::s2159070@siswa365.um.edu.my::24d91c6f-03c6-455b-8995-3f3baf25c65c" providerId="AD" clId="Web-{368CDA3D-47C8-45E8-A916-D32951F8864B}" dt="2023-01-15T06:39:50.287" v="33" actId="20577"/>
        <pc:sldMkLst>
          <pc:docMk/>
          <pc:sldMk cId="2000666966" sldId="257"/>
        </pc:sldMkLst>
        <pc:spChg chg="mod">
          <ac:chgData name="Chia Hsing Chong" userId="S::s2159070@siswa365.um.edu.my::24d91c6f-03c6-455b-8995-3f3baf25c65c" providerId="AD" clId="Web-{368CDA3D-47C8-45E8-A916-D32951F8864B}" dt="2023-01-15T06:39:50.287" v="33" actId="20577"/>
          <ac:spMkLst>
            <pc:docMk/>
            <pc:sldMk cId="2000666966" sldId="257"/>
            <ac:spMk id="10" creationId="{63FB1231-57D1-AB83-04BE-AF1D919DB272}"/>
          </ac:spMkLst>
        </pc:spChg>
      </pc:sldChg>
    </pc:docChg>
  </pc:docChgLst>
  <pc:docChgLst>
    <pc:chgData name="Xue Ying Kung" userId="3a9847bb-72ac-4a6c-babc-d0b6b73bf904" providerId="ADAL" clId="{977E45D4-BE8E-482D-9C68-188E1338454B}"/>
    <pc:docChg chg="undo custSel modSld">
      <pc:chgData name="Xue Ying Kung" userId="3a9847bb-72ac-4a6c-babc-d0b6b73bf904" providerId="ADAL" clId="{977E45D4-BE8E-482D-9C68-188E1338454B}" dt="2023-01-20T13:28:05.251" v="553" actId="14100"/>
      <pc:docMkLst>
        <pc:docMk/>
      </pc:docMkLst>
      <pc:sldChg chg="addSp delSp modSp mod addCm modCm">
        <pc:chgData name="Xue Ying Kung" userId="3a9847bb-72ac-4a6c-babc-d0b6b73bf904" providerId="ADAL" clId="{977E45D4-BE8E-482D-9C68-188E1338454B}" dt="2023-01-20T13:28:05.251" v="553" actId="14100"/>
        <pc:sldMkLst>
          <pc:docMk/>
          <pc:sldMk cId="2000666966" sldId="257"/>
        </pc:sldMkLst>
        <pc:spChg chg="add mod">
          <ac:chgData name="Xue Ying Kung" userId="3a9847bb-72ac-4a6c-babc-d0b6b73bf904" providerId="ADAL" clId="{977E45D4-BE8E-482D-9C68-188E1338454B}" dt="2023-01-20T13:06:47.846" v="403" actId="14100"/>
          <ac:spMkLst>
            <pc:docMk/>
            <pc:sldMk cId="2000666966" sldId="257"/>
            <ac:spMk id="3" creationId="{3CAA7E90-DFFA-6BC5-BF30-D2E8B75A5505}"/>
          </ac:spMkLst>
        </pc:spChg>
        <pc:spChg chg="add mod">
          <ac:chgData name="Xue Ying Kung" userId="3a9847bb-72ac-4a6c-babc-d0b6b73bf904" providerId="ADAL" clId="{977E45D4-BE8E-482D-9C68-188E1338454B}" dt="2023-01-10T09:33:29.278" v="392" actId="20577"/>
          <ac:spMkLst>
            <pc:docMk/>
            <pc:sldMk cId="2000666966" sldId="257"/>
            <ac:spMk id="4" creationId="{173CDCB7-1962-3BE9-ED68-590923B572BF}"/>
          </ac:spMkLst>
        </pc:spChg>
        <pc:spChg chg="mod">
          <ac:chgData name="Xue Ying Kung" userId="3a9847bb-72ac-4a6c-babc-d0b6b73bf904" providerId="ADAL" clId="{977E45D4-BE8E-482D-9C68-188E1338454B}" dt="2023-01-20T13:28:05.251" v="553" actId="14100"/>
          <ac:spMkLst>
            <pc:docMk/>
            <pc:sldMk cId="2000666966" sldId="257"/>
            <ac:spMk id="10" creationId="{63FB1231-57D1-AB83-04BE-AF1D919DB272}"/>
          </ac:spMkLst>
        </pc:spChg>
        <pc:spChg chg="mod">
          <ac:chgData name="Xue Ying Kung" userId="3a9847bb-72ac-4a6c-babc-d0b6b73bf904" providerId="ADAL" clId="{977E45D4-BE8E-482D-9C68-188E1338454B}" dt="2023-01-10T09:24:43.021" v="160" actId="20577"/>
          <ac:spMkLst>
            <pc:docMk/>
            <pc:sldMk cId="2000666966" sldId="257"/>
            <ac:spMk id="61" creationId="{00000000-0000-0000-0000-000000000000}"/>
          </ac:spMkLst>
        </pc:spChg>
        <pc:spChg chg="mod">
          <ac:chgData name="Xue Ying Kung" userId="3a9847bb-72ac-4a6c-babc-d0b6b73bf904" providerId="ADAL" clId="{977E45D4-BE8E-482D-9C68-188E1338454B}" dt="2023-01-10T09:32:19.015" v="389" actId="1037"/>
          <ac:spMkLst>
            <pc:docMk/>
            <pc:sldMk cId="2000666966" sldId="257"/>
            <ac:spMk id="62" creationId="{00000000-0000-0000-0000-000000000000}"/>
          </ac:spMkLst>
        </pc:spChg>
        <pc:spChg chg="mod">
          <ac:chgData name="Xue Ying Kung" userId="3a9847bb-72ac-4a6c-babc-d0b6b73bf904" providerId="ADAL" clId="{977E45D4-BE8E-482D-9C68-188E1338454B}" dt="2023-01-10T09:26:30.179" v="225" actId="20577"/>
          <ac:spMkLst>
            <pc:docMk/>
            <pc:sldMk cId="2000666966" sldId="257"/>
            <ac:spMk id="63" creationId="{00000000-0000-0000-0000-000000000000}"/>
          </ac:spMkLst>
        </pc:spChg>
        <pc:graphicFrameChg chg="add del mod">
          <ac:chgData name="Xue Ying Kung" userId="3a9847bb-72ac-4a6c-babc-d0b6b73bf904" providerId="ADAL" clId="{977E45D4-BE8E-482D-9C68-188E1338454B}" dt="2023-01-20T13:26:22.517" v="467" actId="478"/>
          <ac:graphicFrameMkLst>
            <pc:docMk/>
            <pc:sldMk cId="2000666966" sldId="257"/>
            <ac:graphicFrameMk id="8" creationId="{ECA90537-7EE5-6891-1E04-9786592322B0}"/>
          </ac:graphicFrameMkLst>
        </pc:graphicFrameChg>
        <pc:picChg chg="add mod">
          <ac:chgData name="Xue Ying Kung" userId="3a9847bb-72ac-4a6c-babc-d0b6b73bf904" providerId="ADAL" clId="{977E45D4-BE8E-482D-9C68-188E1338454B}" dt="2023-01-20T13:27:57.028" v="552" actId="1037"/>
          <ac:picMkLst>
            <pc:docMk/>
            <pc:sldMk cId="2000666966" sldId="257"/>
            <ac:picMk id="12" creationId="{347DBDAE-3F01-3109-9940-2090FBC3F5A9}"/>
          </ac:picMkLst>
        </pc:picChg>
        <pc:extLst>
          <p:ext xmlns:p="http://schemas.openxmlformats.org/presentationml/2006/main" uri="{D6D511B9-2390-475A-947B-AFAB55BFBCF1}">
            <pc226:cmChg xmlns:pc226="http://schemas.microsoft.com/office/powerpoint/2022/06/main/command" chg="add mod">
              <pc226:chgData name="Xue Ying Kung" userId="3a9847bb-72ac-4a6c-babc-d0b6b73bf904" providerId="ADAL" clId="{977E45D4-BE8E-482D-9C68-188E1338454B}" dt="2023-01-20T13:27:43.166" v="540" actId="20577"/>
              <pc2:cmMkLst xmlns:pc2="http://schemas.microsoft.com/office/powerpoint/2019/9/main/command">
                <pc:docMk/>
                <pc:sldMk cId="2000666966" sldId="257"/>
                <pc2:cmMk id="{7A0DDCA7-7C41-40E3-9E5F-0DA22BCA8ED4}"/>
              </pc2:cmMkLst>
            </pc226:cmChg>
          </p:ext>
        </pc:extLst>
      </pc:sldChg>
    </pc:docChg>
  </pc:docChgLst>
  <pc:docChgLst>
    <pc:chgData name="Darkhan Baibulat" userId="S::s2172558@siswa365.um.edu.my::2dd9884f-9336-4fc1-8de5-b33d7dda758c" providerId="AD" clId="Web-{A2AC1F88-F11D-41A4-9ADF-6EF59685B5A6}"/>
    <pc:docChg chg="modSld">
      <pc:chgData name="Darkhan Baibulat" userId="S::s2172558@siswa365.um.edu.my::2dd9884f-9336-4fc1-8de5-b33d7dda758c" providerId="AD" clId="Web-{A2AC1F88-F11D-41A4-9ADF-6EF59685B5A6}" dt="2023-01-13T08:18:40.037" v="16" actId="20577"/>
      <pc:docMkLst>
        <pc:docMk/>
      </pc:docMkLst>
      <pc:sldChg chg="addSp modSp">
        <pc:chgData name="Darkhan Baibulat" userId="S::s2172558@siswa365.um.edu.my::2dd9884f-9336-4fc1-8de5-b33d7dda758c" providerId="AD" clId="Web-{A2AC1F88-F11D-41A4-9ADF-6EF59685B5A6}" dt="2023-01-13T08:18:40.037" v="16" actId="20577"/>
        <pc:sldMkLst>
          <pc:docMk/>
          <pc:sldMk cId="2000666966" sldId="257"/>
        </pc:sldMkLst>
        <pc:spChg chg="add mod">
          <ac:chgData name="Darkhan Baibulat" userId="S::s2172558@siswa365.um.edu.my::2dd9884f-9336-4fc1-8de5-b33d7dda758c" providerId="AD" clId="Web-{A2AC1F88-F11D-41A4-9ADF-6EF59685B5A6}" dt="2023-01-13T08:18:40.037" v="16" actId="20577"/>
          <ac:spMkLst>
            <pc:docMk/>
            <pc:sldMk cId="2000666966" sldId="257"/>
            <ac:spMk id="5" creationId="{4129BB62-53EE-B0C1-BCDB-4EA6AA3D5AD3}"/>
          </ac:spMkLst>
        </pc:spChg>
        <pc:spChg chg="mod">
          <ac:chgData name="Darkhan Baibulat" userId="S::s2172558@siswa365.um.edu.my::2dd9884f-9336-4fc1-8de5-b33d7dda758c" providerId="AD" clId="Web-{A2AC1F88-F11D-41A4-9ADF-6EF59685B5A6}" dt="2023-01-13T08:18:17.879" v="3" actId="20577"/>
          <ac:spMkLst>
            <pc:docMk/>
            <pc:sldMk cId="2000666966" sldId="257"/>
            <ac:spMk id="116" creationId="{00000000-0000-0000-0000-000000000000}"/>
          </ac:spMkLst>
        </pc:spChg>
      </pc:sldChg>
    </pc:docChg>
  </pc:docChgLst>
  <pc:docChgLst>
    <pc:chgData name="Darkhan Baibulat" userId="S::s2172558@siswa365.um.edu.my::2dd9884f-9336-4fc1-8de5-b33d7dda758c" providerId="AD" clId="Web-{635774CB-6204-4F1C-BF9A-BB950D42B1C5}"/>
    <pc:docChg chg="modSld">
      <pc:chgData name="Darkhan Baibulat" userId="S::s2172558@siswa365.um.edu.my::2dd9884f-9336-4fc1-8de5-b33d7dda758c" providerId="AD" clId="Web-{635774CB-6204-4F1C-BF9A-BB950D42B1C5}" dt="2023-01-13T08:21:46.889" v="5" actId="20577"/>
      <pc:docMkLst>
        <pc:docMk/>
      </pc:docMkLst>
      <pc:sldChg chg="modSp">
        <pc:chgData name="Darkhan Baibulat" userId="S::s2172558@siswa365.um.edu.my::2dd9884f-9336-4fc1-8de5-b33d7dda758c" providerId="AD" clId="Web-{635774CB-6204-4F1C-BF9A-BB950D42B1C5}" dt="2023-01-13T08:21:46.889" v="5" actId="20577"/>
        <pc:sldMkLst>
          <pc:docMk/>
          <pc:sldMk cId="2000666966" sldId="257"/>
        </pc:sldMkLst>
        <pc:spChg chg="mod">
          <ac:chgData name="Darkhan Baibulat" userId="S::s2172558@siswa365.um.edu.my::2dd9884f-9336-4fc1-8de5-b33d7dda758c" providerId="AD" clId="Web-{635774CB-6204-4F1C-BF9A-BB950D42B1C5}" dt="2023-01-13T08:21:46.889" v="5" actId="20577"/>
          <ac:spMkLst>
            <pc:docMk/>
            <pc:sldMk cId="2000666966" sldId="257"/>
            <ac:spMk id="5" creationId="{4129BB62-53EE-B0C1-BCDB-4EA6AA3D5AD3}"/>
          </ac:spMkLst>
        </pc:spChg>
      </pc:sldChg>
    </pc:docChg>
  </pc:docChgLst>
  <pc:docChgLst>
    <pc:chgData name="Chia Hsing Chong" userId="S::s2159070@siswa365.um.edu.my::24d91c6f-03c6-455b-8995-3f3baf25c65c" providerId="AD" clId="Web-{09983FB7-C59A-495B-B2D4-2B31EFCC23B1}"/>
    <pc:docChg chg="mod addSld delSld modSld">
      <pc:chgData name="Chia Hsing Chong" userId="S::s2159070@siswa365.um.edu.my::24d91c6f-03c6-455b-8995-3f3baf25c65c" providerId="AD" clId="Web-{09983FB7-C59A-495B-B2D4-2B31EFCC23B1}" dt="2023-01-15T06:16:18.171" v="123"/>
      <pc:docMkLst>
        <pc:docMk/>
      </pc:docMkLst>
      <pc:sldChg chg="addSp delSp modSp addCm modCm">
        <pc:chgData name="Chia Hsing Chong" userId="S::s2159070@siswa365.um.edu.my::24d91c6f-03c6-455b-8995-3f3baf25c65c" providerId="AD" clId="Web-{09983FB7-C59A-495B-B2D4-2B31EFCC23B1}" dt="2023-01-15T06:16:18.171" v="123"/>
        <pc:sldMkLst>
          <pc:docMk/>
          <pc:sldMk cId="2000666966" sldId="257"/>
        </pc:sldMkLst>
        <pc:spChg chg="mod">
          <ac:chgData name="Chia Hsing Chong" userId="S::s2159070@siswa365.um.edu.my::24d91c6f-03c6-455b-8995-3f3baf25c65c" providerId="AD" clId="Web-{09983FB7-C59A-495B-B2D4-2B31EFCC23B1}" dt="2023-01-15T06:09:52.428" v="120" actId="20577"/>
          <ac:spMkLst>
            <pc:docMk/>
            <pc:sldMk cId="2000666966" sldId="257"/>
            <ac:spMk id="3" creationId="{3CAA7E90-DFFA-6BC5-BF30-D2E8B75A5505}"/>
          </ac:spMkLst>
        </pc:spChg>
        <pc:spChg chg="add del mod">
          <ac:chgData name="Chia Hsing Chong" userId="S::s2159070@siswa365.um.edu.my::24d91c6f-03c6-455b-8995-3f3baf25c65c" providerId="AD" clId="Web-{09983FB7-C59A-495B-B2D4-2B31EFCC23B1}" dt="2023-01-15T06:06:41.136" v="4"/>
          <ac:spMkLst>
            <pc:docMk/>
            <pc:sldMk cId="2000666966" sldId="257"/>
            <ac:spMk id="8" creationId="{D6EA3426-59DE-BB6A-17DE-82F03C5B63E5}"/>
          </ac:spMkLst>
        </pc:spChg>
        <pc:spChg chg="add mod">
          <ac:chgData name="Chia Hsing Chong" userId="S::s2159070@siswa365.um.edu.my::24d91c6f-03c6-455b-8995-3f3baf25c65c" providerId="AD" clId="Web-{09983FB7-C59A-495B-B2D4-2B31EFCC23B1}" dt="2023-01-15T06:08:06.609" v="118" actId="20577"/>
          <ac:spMkLst>
            <pc:docMk/>
            <pc:sldMk cId="2000666966" sldId="257"/>
            <ac:spMk id="10" creationId="{63FB1231-57D1-AB83-04BE-AF1D919DB272}"/>
          </ac:spMkLst>
        </pc:spChg>
      </pc:sldChg>
      <pc:sldChg chg="new del">
        <pc:chgData name="Chia Hsing Chong" userId="S::s2159070@siswa365.um.edu.my::24d91c6f-03c6-455b-8995-3f3baf25c65c" providerId="AD" clId="Web-{09983FB7-C59A-495B-B2D4-2B31EFCC23B1}" dt="2023-01-15T06:06:30.776" v="1"/>
        <pc:sldMkLst>
          <pc:docMk/>
          <pc:sldMk cId="2577776273" sldId="258"/>
        </pc:sldMkLst>
      </pc:sldChg>
    </pc:docChg>
  </pc:docChgLst>
</pc:chgInfo>
</file>

<file path=ppt/comments/modernComment_101_773FC156.xml><?xml version="1.0" encoding="utf-8"?>
<p188:cmLst xmlns:a="http://schemas.openxmlformats.org/drawingml/2006/main" xmlns:r="http://schemas.openxmlformats.org/officeDocument/2006/relationships" xmlns:p188="http://schemas.microsoft.com/office/powerpoint/2018/8/main">
  <p188:cm id="{FA04C898-15EC-4787-A8A5-1B70745712BF}" authorId="{A6E1711D-EB0B-BEE8-BB41-F55BEDA9289B}" created="2023-01-15T06:16:00.874">
    <pc:sldMkLst xmlns:pc="http://schemas.microsoft.com/office/powerpoint/2013/main/command">
      <pc:docMk/>
      <pc:sldMk cId="2000666966" sldId="257"/>
    </pc:sldMkLst>
    <p188:replyLst>
      <p188:reply id="{F965E003-B17D-42C5-B507-BB67E930AC43}" authorId="{A6E1711D-EB0B-BEE8-BB41-F55BEDA9289B}" created="2023-01-15T06:16:18.171">
        <p188:txBody>
          <a:bodyPr/>
          <a:lstStyle/>
          <a:p>
            <a:r>
              <a:rPr lang="en-US"/>
              <a:t>[@Xue Ying Kung] [@Darkhan Baibulat] </a:t>
            </a:r>
          </a:p>
        </p188:txBody>
      </p188:reply>
      <p188:reply id="{C10F1113-A6ED-471E-AEC0-C557A4D2610D}" authorId="{A6E1711D-EB0B-BEE8-BB41-F55BEDA9289B}" created="2023-01-15T06:39:24.583">
        <p188:txBody>
          <a:bodyPr/>
          <a:lstStyle/>
          <a:p>
            <a:r>
              <a:rPr lang="en-US"/>
              <a:t>// Data Preprocessing for Waveform Time series data //</a:t>
            </a:r>
          </a:p>
        </p188:txBody>
      </p188:reply>
    </p188:replyLst>
    <p188:txBody>
      <a:bodyPr/>
      <a:lstStyle/>
      <a:p>
        <a:r>
          <a:rPr lang="en-US"/>
          <a:t>Need Diagram on ECG, Respiratory waveform
SVR Diagram</a:t>
        </a:r>
      </a:p>
    </p188:txBody>
  </p188:cm>
  <p188:cm id="{7A0DDCA7-7C41-40E3-9E5F-0DA22BCA8ED4}" authorId="{E4FEFB26-ACDD-B332-B043-2A2AD7323D28}" created="2023-01-20T11:18:07.476">
    <ac:txMkLst xmlns:ac="http://schemas.microsoft.com/office/drawing/2013/main/command">
      <pc:docMk xmlns:pc="http://schemas.microsoft.com/office/powerpoint/2013/main/command"/>
      <pc:sldMk xmlns:pc="http://schemas.microsoft.com/office/powerpoint/2013/main/command" cId="2000666966" sldId="257"/>
      <ac:spMk id="10" creationId="{63FB1231-57D1-AB83-04BE-AF1D919DB272}"/>
      <ac:txMk cp="181">
        <ac:context len="536" hash="732788318"/>
      </ac:txMk>
    </ac:txMkLst>
    <p188:pos x="7861043" y="416375"/>
    <p188:txBody>
      <a:bodyPr/>
      <a:lstStyle/>
      <a:p>
        <a:r>
          <a:rPr lang="en-MY"/>
          <a:t>Comments from Justin on Relevant Literature section:
ECG Signal Literature Review - Heart Rate
Respiratory Signal
Model Training – SVR </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51" y="13293959"/>
            <a:ext cx="25727183" cy="9173024"/>
          </a:xfrm>
        </p:spPr>
        <p:txBody>
          <a:bodyPr/>
          <a:lstStyle/>
          <a:p>
            <a:r>
              <a:rPr lang="en-US"/>
              <a:t>Click to edit Master title style</a:t>
            </a:r>
          </a:p>
        </p:txBody>
      </p:sp>
      <p:sp>
        <p:nvSpPr>
          <p:cNvPr id="3" name="Subtitle 2"/>
          <p:cNvSpPr>
            <a:spLocks noGrp="1"/>
          </p:cNvSpPr>
          <p:nvPr>
            <p:ph type="subTitle" idx="1"/>
          </p:nvPr>
        </p:nvSpPr>
        <p:spPr>
          <a:xfrm>
            <a:off x="4540093" y="24250070"/>
            <a:ext cx="21187093" cy="10936305"/>
          </a:xfrm>
        </p:spPr>
        <p:txBody>
          <a:bodyPr/>
          <a:lstStyle>
            <a:lvl1pPr marL="0" indent="0" algn="ctr">
              <a:buNone/>
              <a:defRPr>
                <a:solidFill>
                  <a:schemeClr val="tx1">
                    <a:tint val="75000"/>
                  </a:schemeClr>
                </a:solidFill>
              </a:defRPr>
            </a:lvl1pPr>
            <a:lvl2pPr marL="2123251" indent="0" algn="ctr">
              <a:buNone/>
              <a:defRPr>
                <a:solidFill>
                  <a:schemeClr val="tx1">
                    <a:tint val="75000"/>
                  </a:schemeClr>
                </a:solidFill>
              </a:defRPr>
            </a:lvl2pPr>
            <a:lvl3pPr marL="4246504" indent="0" algn="ctr">
              <a:buNone/>
              <a:defRPr>
                <a:solidFill>
                  <a:schemeClr val="tx1">
                    <a:tint val="75000"/>
                  </a:schemeClr>
                </a:solidFill>
              </a:defRPr>
            </a:lvl3pPr>
            <a:lvl4pPr marL="6369757" indent="0" algn="ctr">
              <a:buNone/>
              <a:defRPr>
                <a:solidFill>
                  <a:schemeClr val="tx1">
                    <a:tint val="75000"/>
                  </a:schemeClr>
                </a:solidFill>
              </a:defRPr>
            </a:lvl4pPr>
            <a:lvl5pPr marL="8493012" indent="0" algn="ctr">
              <a:buNone/>
              <a:defRPr>
                <a:solidFill>
                  <a:schemeClr val="tx1">
                    <a:tint val="75000"/>
                  </a:schemeClr>
                </a:solidFill>
              </a:defRPr>
            </a:lvl5pPr>
            <a:lvl6pPr marL="10616262" indent="0" algn="ctr">
              <a:buNone/>
              <a:defRPr>
                <a:solidFill>
                  <a:schemeClr val="tx1">
                    <a:tint val="75000"/>
                  </a:schemeClr>
                </a:solidFill>
              </a:defRPr>
            </a:lvl6pPr>
            <a:lvl7pPr marL="12739516" indent="0" algn="ctr">
              <a:buNone/>
              <a:defRPr>
                <a:solidFill>
                  <a:schemeClr val="tx1">
                    <a:tint val="75000"/>
                  </a:schemeClr>
                </a:solidFill>
              </a:defRPr>
            </a:lvl7pPr>
            <a:lvl8pPr marL="14862767" indent="0" algn="ctr">
              <a:buNone/>
              <a:defRPr>
                <a:solidFill>
                  <a:schemeClr val="tx1">
                    <a:tint val="75000"/>
                  </a:schemeClr>
                </a:solidFill>
              </a:defRPr>
            </a:lvl8pPr>
            <a:lvl9pPr marL="1698601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5F27E57-F97D-4582-9C8F-86A398C732D6}" type="datetimeFigureOut">
              <a:rPr lang="en-US" smtClean="0"/>
              <a:t>2023-01-26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43572-510A-438F-802F-9CB06D960C60}" type="slidenum">
              <a:rPr lang="en-US" smtClean="0"/>
              <a:t>‹#›</a:t>
            </a:fld>
            <a:endParaRPr lang="en-US"/>
          </a:p>
        </p:txBody>
      </p:sp>
    </p:spTree>
    <p:extLst>
      <p:ext uri="{BB962C8B-B14F-4D97-AF65-F5344CB8AC3E}">
        <p14:creationId xmlns:p14="http://schemas.microsoft.com/office/powerpoint/2010/main" val="1747458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27E57-F97D-4582-9C8F-86A398C732D6}" type="datetimeFigureOut">
              <a:rPr lang="en-US" smtClean="0"/>
              <a:t>2023-01-26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43572-510A-438F-802F-9CB06D960C60}" type="slidenum">
              <a:rPr lang="en-US" smtClean="0"/>
              <a:t>‹#›</a:t>
            </a:fld>
            <a:endParaRPr lang="en-US"/>
          </a:p>
        </p:txBody>
      </p:sp>
    </p:spTree>
    <p:extLst>
      <p:ext uri="{BB962C8B-B14F-4D97-AF65-F5344CB8AC3E}">
        <p14:creationId xmlns:p14="http://schemas.microsoft.com/office/powerpoint/2010/main" val="1840149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03621" y="8994720"/>
            <a:ext cx="26814912" cy="1917023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58879" y="8994720"/>
            <a:ext cx="79940289" cy="191702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27E57-F97D-4582-9C8F-86A398C732D6}" type="datetimeFigureOut">
              <a:rPr lang="en-US" smtClean="0"/>
              <a:t>2023-01-26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43572-510A-438F-802F-9CB06D960C60}" type="slidenum">
              <a:rPr lang="en-US" smtClean="0"/>
              <a:t>‹#›</a:t>
            </a:fld>
            <a:endParaRPr lang="en-US"/>
          </a:p>
        </p:txBody>
      </p:sp>
    </p:spTree>
    <p:extLst>
      <p:ext uri="{BB962C8B-B14F-4D97-AF65-F5344CB8AC3E}">
        <p14:creationId xmlns:p14="http://schemas.microsoft.com/office/powerpoint/2010/main" val="3642479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27E57-F97D-4582-9C8F-86A398C732D6}" type="datetimeFigureOut">
              <a:rPr lang="en-US" smtClean="0"/>
              <a:t>2023-01-26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43572-510A-438F-802F-9CB06D960C60}" type="slidenum">
              <a:rPr lang="en-US" smtClean="0"/>
              <a:t>‹#›</a:t>
            </a:fld>
            <a:endParaRPr lang="en-US"/>
          </a:p>
        </p:txBody>
      </p:sp>
    </p:spTree>
    <p:extLst>
      <p:ext uri="{BB962C8B-B14F-4D97-AF65-F5344CB8AC3E}">
        <p14:creationId xmlns:p14="http://schemas.microsoft.com/office/powerpoint/2010/main" val="291747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13" y="27499271"/>
            <a:ext cx="25727183" cy="8499411"/>
          </a:xfrm>
        </p:spPr>
        <p:txBody>
          <a:bodyPr anchor="t"/>
          <a:lstStyle>
            <a:lvl1pPr algn="l">
              <a:defRPr sz="18524" b="1" cap="all"/>
            </a:lvl1pPr>
          </a:lstStyle>
          <a:p>
            <a:r>
              <a:rPr lang="en-US"/>
              <a:t>Click to edit Master title style</a:t>
            </a:r>
          </a:p>
        </p:txBody>
      </p:sp>
      <p:sp>
        <p:nvSpPr>
          <p:cNvPr id="3" name="Text Placeholder 2"/>
          <p:cNvSpPr>
            <a:spLocks noGrp="1"/>
          </p:cNvSpPr>
          <p:nvPr>
            <p:ph type="body" idx="1"/>
          </p:nvPr>
        </p:nvSpPr>
        <p:spPr>
          <a:xfrm>
            <a:off x="2390913" y="18138032"/>
            <a:ext cx="25727183" cy="9361236"/>
          </a:xfrm>
        </p:spPr>
        <p:txBody>
          <a:bodyPr anchor="b"/>
          <a:lstStyle>
            <a:lvl1pPr marL="0" indent="0">
              <a:buNone/>
              <a:defRPr sz="9329">
                <a:solidFill>
                  <a:schemeClr val="tx1">
                    <a:tint val="75000"/>
                  </a:schemeClr>
                </a:solidFill>
              </a:defRPr>
            </a:lvl1pPr>
            <a:lvl2pPr marL="2123251" indent="0">
              <a:buNone/>
              <a:defRPr sz="8383">
                <a:solidFill>
                  <a:schemeClr val="tx1">
                    <a:tint val="75000"/>
                  </a:schemeClr>
                </a:solidFill>
              </a:defRPr>
            </a:lvl2pPr>
            <a:lvl3pPr marL="4246504" indent="0">
              <a:buNone/>
              <a:defRPr sz="7437">
                <a:solidFill>
                  <a:schemeClr val="tx1">
                    <a:tint val="75000"/>
                  </a:schemeClr>
                </a:solidFill>
              </a:defRPr>
            </a:lvl3pPr>
            <a:lvl4pPr marL="6369757" indent="0">
              <a:buNone/>
              <a:defRPr sz="6491">
                <a:solidFill>
                  <a:schemeClr val="tx1">
                    <a:tint val="75000"/>
                  </a:schemeClr>
                </a:solidFill>
              </a:defRPr>
            </a:lvl4pPr>
            <a:lvl5pPr marL="8493012" indent="0">
              <a:buNone/>
              <a:defRPr sz="6491">
                <a:solidFill>
                  <a:schemeClr val="tx1">
                    <a:tint val="75000"/>
                  </a:schemeClr>
                </a:solidFill>
              </a:defRPr>
            </a:lvl5pPr>
            <a:lvl6pPr marL="10616262" indent="0">
              <a:buNone/>
              <a:defRPr sz="6491">
                <a:solidFill>
                  <a:schemeClr val="tx1">
                    <a:tint val="75000"/>
                  </a:schemeClr>
                </a:solidFill>
              </a:defRPr>
            </a:lvl6pPr>
            <a:lvl7pPr marL="12739516" indent="0">
              <a:buNone/>
              <a:defRPr sz="6491">
                <a:solidFill>
                  <a:schemeClr val="tx1">
                    <a:tint val="75000"/>
                  </a:schemeClr>
                </a:solidFill>
              </a:defRPr>
            </a:lvl7pPr>
            <a:lvl8pPr marL="14862767" indent="0">
              <a:buNone/>
              <a:defRPr sz="6491">
                <a:solidFill>
                  <a:schemeClr val="tx1">
                    <a:tint val="75000"/>
                  </a:schemeClr>
                </a:solidFill>
              </a:defRPr>
            </a:lvl8pPr>
            <a:lvl9pPr marL="16986018" indent="0">
              <a:buNone/>
              <a:defRPr sz="649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F27E57-F97D-4582-9C8F-86A398C732D6}" type="datetimeFigureOut">
              <a:rPr lang="en-US" smtClean="0"/>
              <a:t>2023-01-26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43572-510A-438F-802F-9CB06D960C60}" type="slidenum">
              <a:rPr lang="en-US" smtClean="0"/>
              <a:t>‹#›</a:t>
            </a:fld>
            <a:endParaRPr lang="en-US"/>
          </a:p>
        </p:txBody>
      </p:sp>
    </p:spTree>
    <p:extLst>
      <p:ext uri="{BB962C8B-B14F-4D97-AF65-F5344CB8AC3E}">
        <p14:creationId xmlns:p14="http://schemas.microsoft.com/office/powerpoint/2010/main" val="2147192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58875" y="52422947"/>
            <a:ext cx="53377601" cy="148274110"/>
          </a:xfrm>
        </p:spPr>
        <p:txBody>
          <a:bodyPr/>
          <a:lstStyle>
            <a:lvl1pPr>
              <a:defRPr sz="12980"/>
            </a:lvl1pPr>
            <a:lvl2pPr>
              <a:defRPr sz="11086"/>
            </a:lvl2pPr>
            <a:lvl3pPr>
              <a:defRPr sz="9329"/>
            </a:lvl3pPr>
            <a:lvl4pPr>
              <a:defRPr sz="8383"/>
            </a:lvl4pPr>
            <a:lvl5pPr>
              <a:defRPr sz="8383"/>
            </a:lvl5pPr>
            <a:lvl6pPr>
              <a:defRPr sz="8383"/>
            </a:lvl6pPr>
            <a:lvl7pPr>
              <a:defRPr sz="8383"/>
            </a:lvl7pPr>
            <a:lvl8pPr>
              <a:defRPr sz="8383"/>
            </a:lvl8pPr>
            <a:lvl9pPr>
              <a:defRPr sz="83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40932" y="52422947"/>
            <a:ext cx="53377601" cy="148274110"/>
          </a:xfrm>
        </p:spPr>
        <p:txBody>
          <a:bodyPr/>
          <a:lstStyle>
            <a:lvl1pPr>
              <a:defRPr sz="12980"/>
            </a:lvl1pPr>
            <a:lvl2pPr>
              <a:defRPr sz="11086"/>
            </a:lvl2pPr>
            <a:lvl3pPr>
              <a:defRPr sz="9329"/>
            </a:lvl3pPr>
            <a:lvl4pPr>
              <a:defRPr sz="8383"/>
            </a:lvl4pPr>
            <a:lvl5pPr>
              <a:defRPr sz="8383"/>
            </a:lvl5pPr>
            <a:lvl6pPr>
              <a:defRPr sz="8383"/>
            </a:lvl6pPr>
            <a:lvl7pPr>
              <a:defRPr sz="8383"/>
            </a:lvl7pPr>
            <a:lvl8pPr>
              <a:defRPr sz="8383"/>
            </a:lvl8pPr>
            <a:lvl9pPr>
              <a:defRPr sz="83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F27E57-F97D-4582-9C8F-86A398C732D6}" type="datetimeFigureOut">
              <a:rPr lang="en-US" smtClean="0"/>
              <a:t>2023-01-26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43572-510A-438F-802F-9CB06D960C60}" type="slidenum">
              <a:rPr lang="en-US" smtClean="0"/>
              <a:t>‹#›</a:t>
            </a:fld>
            <a:endParaRPr lang="en-US"/>
          </a:p>
        </p:txBody>
      </p:sp>
    </p:spTree>
    <p:extLst>
      <p:ext uri="{BB962C8B-B14F-4D97-AF65-F5344CB8AC3E}">
        <p14:creationId xmlns:p14="http://schemas.microsoft.com/office/powerpoint/2010/main" val="2778606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364" y="1713757"/>
            <a:ext cx="27240548" cy="713237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3370" y="9579182"/>
            <a:ext cx="13373302" cy="3992146"/>
          </a:xfrm>
        </p:spPr>
        <p:txBody>
          <a:bodyPr anchor="b"/>
          <a:lstStyle>
            <a:lvl1pPr marL="0" indent="0">
              <a:buNone/>
              <a:defRPr sz="11086" b="1"/>
            </a:lvl1pPr>
            <a:lvl2pPr marL="2123251" indent="0">
              <a:buNone/>
              <a:defRPr sz="9329" b="1"/>
            </a:lvl2pPr>
            <a:lvl3pPr marL="4246504" indent="0">
              <a:buNone/>
              <a:defRPr sz="8383" b="1"/>
            </a:lvl3pPr>
            <a:lvl4pPr marL="6369757" indent="0">
              <a:buNone/>
              <a:defRPr sz="7437" b="1"/>
            </a:lvl4pPr>
            <a:lvl5pPr marL="8493012" indent="0">
              <a:buNone/>
              <a:defRPr sz="7437" b="1"/>
            </a:lvl5pPr>
            <a:lvl6pPr marL="10616262" indent="0">
              <a:buNone/>
              <a:defRPr sz="7437" b="1"/>
            </a:lvl6pPr>
            <a:lvl7pPr marL="12739516" indent="0">
              <a:buNone/>
              <a:defRPr sz="7437" b="1"/>
            </a:lvl7pPr>
            <a:lvl8pPr marL="14862767" indent="0">
              <a:buNone/>
              <a:defRPr sz="7437" b="1"/>
            </a:lvl8pPr>
            <a:lvl9pPr marL="16986018" indent="0">
              <a:buNone/>
              <a:defRPr sz="7437" b="1"/>
            </a:lvl9pPr>
          </a:lstStyle>
          <a:p>
            <a:pPr lvl="0"/>
            <a:r>
              <a:rPr lang="en-US"/>
              <a:t>Click to edit Master text styles</a:t>
            </a:r>
          </a:p>
        </p:txBody>
      </p:sp>
      <p:sp>
        <p:nvSpPr>
          <p:cNvPr id="4" name="Content Placeholder 3"/>
          <p:cNvSpPr>
            <a:spLocks noGrp="1"/>
          </p:cNvSpPr>
          <p:nvPr>
            <p:ph sz="half" idx="2"/>
          </p:nvPr>
        </p:nvSpPr>
        <p:spPr>
          <a:xfrm>
            <a:off x="1513370" y="13571328"/>
            <a:ext cx="13373302" cy="24656220"/>
          </a:xfrm>
        </p:spPr>
        <p:txBody>
          <a:bodyPr/>
          <a:lstStyle>
            <a:lvl1pPr>
              <a:defRPr sz="11086"/>
            </a:lvl1pPr>
            <a:lvl2pPr>
              <a:defRPr sz="9329"/>
            </a:lvl2pPr>
            <a:lvl3pPr>
              <a:defRPr sz="8383"/>
            </a:lvl3pPr>
            <a:lvl4pPr>
              <a:defRPr sz="7437"/>
            </a:lvl4pPr>
            <a:lvl5pPr>
              <a:defRPr sz="7437"/>
            </a:lvl5pPr>
            <a:lvl6pPr>
              <a:defRPr sz="7437"/>
            </a:lvl6pPr>
            <a:lvl7pPr>
              <a:defRPr sz="7437"/>
            </a:lvl7pPr>
            <a:lvl8pPr>
              <a:defRPr sz="7437"/>
            </a:lvl8pPr>
            <a:lvl9pPr>
              <a:defRPr sz="743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5366" y="9579182"/>
            <a:ext cx="13378556" cy="3992146"/>
          </a:xfrm>
        </p:spPr>
        <p:txBody>
          <a:bodyPr anchor="b"/>
          <a:lstStyle>
            <a:lvl1pPr marL="0" indent="0">
              <a:buNone/>
              <a:defRPr sz="11086" b="1"/>
            </a:lvl1pPr>
            <a:lvl2pPr marL="2123251" indent="0">
              <a:buNone/>
              <a:defRPr sz="9329" b="1"/>
            </a:lvl2pPr>
            <a:lvl3pPr marL="4246504" indent="0">
              <a:buNone/>
              <a:defRPr sz="8383" b="1"/>
            </a:lvl3pPr>
            <a:lvl4pPr marL="6369757" indent="0">
              <a:buNone/>
              <a:defRPr sz="7437" b="1"/>
            </a:lvl4pPr>
            <a:lvl5pPr marL="8493012" indent="0">
              <a:buNone/>
              <a:defRPr sz="7437" b="1"/>
            </a:lvl5pPr>
            <a:lvl6pPr marL="10616262" indent="0">
              <a:buNone/>
              <a:defRPr sz="7437" b="1"/>
            </a:lvl6pPr>
            <a:lvl7pPr marL="12739516" indent="0">
              <a:buNone/>
              <a:defRPr sz="7437" b="1"/>
            </a:lvl7pPr>
            <a:lvl8pPr marL="14862767" indent="0">
              <a:buNone/>
              <a:defRPr sz="7437" b="1"/>
            </a:lvl8pPr>
            <a:lvl9pPr marL="16986018" indent="0">
              <a:buNone/>
              <a:defRPr sz="7437" b="1"/>
            </a:lvl9pPr>
          </a:lstStyle>
          <a:p>
            <a:pPr lvl="0"/>
            <a:r>
              <a:rPr lang="en-US"/>
              <a:t>Click to edit Master text styles</a:t>
            </a:r>
          </a:p>
        </p:txBody>
      </p:sp>
      <p:sp>
        <p:nvSpPr>
          <p:cNvPr id="6" name="Content Placeholder 5"/>
          <p:cNvSpPr>
            <a:spLocks noGrp="1"/>
          </p:cNvSpPr>
          <p:nvPr>
            <p:ph sz="quarter" idx="4"/>
          </p:nvPr>
        </p:nvSpPr>
        <p:spPr>
          <a:xfrm>
            <a:off x="15375366" y="13571328"/>
            <a:ext cx="13378556" cy="24656220"/>
          </a:xfrm>
        </p:spPr>
        <p:txBody>
          <a:bodyPr/>
          <a:lstStyle>
            <a:lvl1pPr>
              <a:defRPr sz="11086"/>
            </a:lvl1pPr>
            <a:lvl2pPr>
              <a:defRPr sz="9329"/>
            </a:lvl2pPr>
            <a:lvl3pPr>
              <a:defRPr sz="8383"/>
            </a:lvl3pPr>
            <a:lvl4pPr>
              <a:defRPr sz="7437"/>
            </a:lvl4pPr>
            <a:lvl5pPr>
              <a:defRPr sz="7437"/>
            </a:lvl5pPr>
            <a:lvl6pPr>
              <a:defRPr sz="7437"/>
            </a:lvl6pPr>
            <a:lvl7pPr>
              <a:defRPr sz="7437"/>
            </a:lvl7pPr>
            <a:lvl8pPr>
              <a:defRPr sz="7437"/>
            </a:lvl8pPr>
            <a:lvl9pPr>
              <a:defRPr sz="743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F27E57-F97D-4582-9C8F-86A398C732D6}" type="datetimeFigureOut">
              <a:rPr lang="en-US" smtClean="0"/>
              <a:t>2023-01-26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243572-510A-438F-802F-9CB06D960C60}" type="slidenum">
              <a:rPr lang="en-US" smtClean="0"/>
              <a:t>‹#›</a:t>
            </a:fld>
            <a:endParaRPr lang="en-US"/>
          </a:p>
        </p:txBody>
      </p:sp>
    </p:spTree>
    <p:extLst>
      <p:ext uri="{BB962C8B-B14F-4D97-AF65-F5344CB8AC3E}">
        <p14:creationId xmlns:p14="http://schemas.microsoft.com/office/powerpoint/2010/main" val="345049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F27E57-F97D-4582-9C8F-86A398C732D6}" type="datetimeFigureOut">
              <a:rPr lang="en-US" smtClean="0"/>
              <a:t>2023-01-26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243572-510A-438F-802F-9CB06D960C60}" type="slidenum">
              <a:rPr lang="en-US" smtClean="0"/>
              <a:t>‹#›</a:t>
            </a:fld>
            <a:endParaRPr lang="en-US"/>
          </a:p>
        </p:txBody>
      </p:sp>
    </p:spTree>
    <p:extLst>
      <p:ext uri="{BB962C8B-B14F-4D97-AF65-F5344CB8AC3E}">
        <p14:creationId xmlns:p14="http://schemas.microsoft.com/office/powerpoint/2010/main" val="2450115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F27E57-F97D-4582-9C8F-86A398C732D6}" type="datetimeFigureOut">
              <a:rPr lang="en-US" smtClean="0"/>
              <a:t>2023-01-26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243572-510A-438F-802F-9CB06D960C60}" type="slidenum">
              <a:rPr lang="en-US" smtClean="0"/>
              <a:t>‹#›</a:t>
            </a:fld>
            <a:endParaRPr lang="en-US"/>
          </a:p>
        </p:txBody>
      </p:sp>
    </p:spTree>
    <p:extLst>
      <p:ext uri="{BB962C8B-B14F-4D97-AF65-F5344CB8AC3E}">
        <p14:creationId xmlns:p14="http://schemas.microsoft.com/office/powerpoint/2010/main" val="2215029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367" y="1703851"/>
            <a:ext cx="9957726" cy="7251245"/>
          </a:xfrm>
        </p:spPr>
        <p:txBody>
          <a:bodyPr anchor="b"/>
          <a:lstStyle>
            <a:lvl1pPr algn="l">
              <a:defRPr sz="9329" b="1"/>
            </a:lvl1pPr>
          </a:lstStyle>
          <a:p>
            <a:r>
              <a:rPr lang="en-US"/>
              <a:t>Click to edit Master title style</a:t>
            </a:r>
          </a:p>
        </p:txBody>
      </p:sp>
      <p:sp>
        <p:nvSpPr>
          <p:cNvPr id="3" name="Content Placeholder 2"/>
          <p:cNvSpPr>
            <a:spLocks noGrp="1"/>
          </p:cNvSpPr>
          <p:nvPr>
            <p:ph idx="1"/>
          </p:nvPr>
        </p:nvSpPr>
        <p:spPr>
          <a:xfrm>
            <a:off x="11833665" y="1703853"/>
            <a:ext cx="16920249" cy="36523696"/>
          </a:xfrm>
        </p:spPr>
        <p:txBody>
          <a:bodyPr/>
          <a:lstStyle>
            <a:lvl1pPr>
              <a:defRPr sz="14873"/>
            </a:lvl1pPr>
            <a:lvl2pPr>
              <a:defRPr sz="12980"/>
            </a:lvl2pPr>
            <a:lvl3pPr>
              <a:defRPr sz="11086"/>
            </a:lvl3pPr>
            <a:lvl4pPr>
              <a:defRPr sz="9329"/>
            </a:lvl4pPr>
            <a:lvl5pPr>
              <a:defRPr sz="9329"/>
            </a:lvl5pPr>
            <a:lvl6pPr>
              <a:defRPr sz="9329"/>
            </a:lvl6pPr>
            <a:lvl7pPr>
              <a:defRPr sz="9329"/>
            </a:lvl7pPr>
            <a:lvl8pPr>
              <a:defRPr sz="9329"/>
            </a:lvl8pPr>
            <a:lvl9pPr>
              <a:defRPr sz="93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3367" y="8955100"/>
            <a:ext cx="9957726" cy="29272452"/>
          </a:xfrm>
        </p:spPr>
        <p:txBody>
          <a:bodyPr/>
          <a:lstStyle>
            <a:lvl1pPr marL="0" indent="0">
              <a:buNone/>
              <a:defRPr sz="6491"/>
            </a:lvl1pPr>
            <a:lvl2pPr marL="2123251" indent="0">
              <a:buNone/>
              <a:defRPr sz="5544"/>
            </a:lvl2pPr>
            <a:lvl3pPr marL="4246504" indent="0">
              <a:buNone/>
              <a:defRPr sz="4598"/>
            </a:lvl3pPr>
            <a:lvl4pPr marL="6369757" indent="0">
              <a:buNone/>
              <a:defRPr sz="4192"/>
            </a:lvl4pPr>
            <a:lvl5pPr marL="8493012" indent="0">
              <a:buNone/>
              <a:defRPr sz="4192"/>
            </a:lvl5pPr>
            <a:lvl6pPr marL="10616262" indent="0">
              <a:buNone/>
              <a:defRPr sz="4192"/>
            </a:lvl6pPr>
            <a:lvl7pPr marL="12739516" indent="0">
              <a:buNone/>
              <a:defRPr sz="4192"/>
            </a:lvl7pPr>
            <a:lvl8pPr marL="14862767" indent="0">
              <a:buNone/>
              <a:defRPr sz="4192"/>
            </a:lvl8pPr>
            <a:lvl9pPr marL="16986018" indent="0">
              <a:buNone/>
              <a:defRPr sz="4192"/>
            </a:lvl9pPr>
          </a:lstStyle>
          <a:p>
            <a:pPr lvl="0"/>
            <a:r>
              <a:rPr lang="en-US"/>
              <a:t>Click to edit Master text styles</a:t>
            </a:r>
          </a:p>
        </p:txBody>
      </p:sp>
      <p:sp>
        <p:nvSpPr>
          <p:cNvPr id="5" name="Date Placeholder 4"/>
          <p:cNvSpPr>
            <a:spLocks noGrp="1"/>
          </p:cNvSpPr>
          <p:nvPr>
            <p:ph type="dt" sz="half" idx="10"/>
          </p:nvPr>
        </p:nvSpPr>
        <p:spPr/>
        <p:txBody>
          <a:bodyPr/>
          <a:lstStyle/>
          <a:p>
            <a:fld id="{55F27E57-F97D-4582-9C8F-86A398C732D6}" type="datetimeFigureOut">
              <a:rPr lang="en-US" smtClean="0"/>
              <a:t>2023-01-26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43572-510A-438F-802F-9CB06D960C60}" type="slidenum">
              <a:rPr lang="en-US" smtClean="0"/>
              <a:t>‹#›</a:t>
            </a:fld>
            <a:endParaRPr lang="en-US"/>
          </a:p>
        </p:txBody>
      </p:sp>
    </p:spTree>
    <p:extLst>
      <p:ext uri="{BB962C8B-B14F-4D97-AF65-F5344CB8AC3E}">
        <p14:creationId xmlns:p14="http://schemas.microsoft.com/office/powerpoint/2010/main" val="1858753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599" y="29955973"/>
            <a:ext cx="18160365" cy="3536473"/>
          </a:xfrm>
        </p:spPr>
        <p:txBody>
          <a:bodyPr anchor="b"/>
          <a:lstStyle>
            <a:lvl1pPr algn="l">
              <a:defRPr sz="9329" b="1"/>
            </a:lvl1pPr>
          </a:lstStyle>
          <a:p>
            <a:r>
              <a:rPr lang="en-US"/>
              <a:t>Click to edit Master title style</a:t>
            </a:r>
          </a:p>
        </p:txBody>
      </p:sp>
      <p:sp>
        <p:nvSpPr>
          <p:cNvPr id="3" name="Picture Placeholder 2"/>
          <p:cNvSpPr>
            <a:spLocks noGrp="1"/>
          </p:cNvSpPr>
          <p:nvPr>
            <p:ph type="pic" idx="1"/>
          </p:nvPr>
        </p:nvSpPr>
        <p:spPr>
          <a:xfrm>
            <a:off x="5932599" y="3823752"/>
            <a:ext cx="18160365" cy="25676543"/>
          </a:xfrm>
        </p:spPr>
        <p:txBody>
          <a:bodyPr/>
          <a:lstStyle>
            <a:lvl1pPr marL="0" indent="0">
              <a:buNone/>
              <a:defRPr sz="14873"/>
            </a:lvl1pPr>
            <a:lvl2pPr marL="2123251" indent="0">
              <a:buNone/>
              <a:defRPr sz="12980"/>
            </a:lvl2pPr>
            <a:lvl3pPr marL="4246504" indent="0">
              <a:buNone/>
              <a:defRPr sz="11086"/>
            </a:lvl3pPr>
            <a:lvl4pPr marL="6369757" indent="0">
              <a:buNone/>
              <a:defRPr sz="9329"/>
            </a:lvl4pPr>
            <a:lvl5pPr marL="8493012" indent="0">
              <a:buNone/>
              <a:defRPr sz="9329"/>
            </a:lvl5pPr>
            <a:lvl6pPr marL="10616262" indent="0">
              <a:buNone/>
              <a:defRPr sz="9329"/>
            </a:lvl6pPr>
            <a:lvl7pPr marL="12739516" indent="0">
              <a:buNone/>
              <a:defRPr sz="9329"/>
            </a:lvl7pPr>
            <a:lvl8pPr marL="14862767" indent="0">
              <a:buNone/>
              <a:defRPr sz="9329"/>
            </a:lvl8pPr>
            <a:lvl9pPr marL="16986018" indent="0">
              <a:buNone/>
              <a:defRPr sz="9329"/>
            </a:lvl9pPr>
          </a:lstStyle>
          <a:p>
            <a:endParaRPr lang="en-US"/>
          </a:p>
        </p:txBody>
      </p:sp>
      <p:sp>
        <p:nvSpPr>
          <p:cNvPr id="4" name="Text Placeholder 3"/>
          <p:cNvSpPr>
            <a:spLocks noGrp="1"/>
          </p:cNvSpPr>
          <p:nvPr>
            <p:ph type="body" sz="half" idx="2"/>
          </p:nvPr>
        </p:nvSpPr>
        <p:spPr>
          <a:xfrm>
            <a:off x="5932599" y="33492442"/>
            <a:ext cx="18160365" cy="5022376"/>
          </a:xfrm>
        </p:spPr>
        <p:txBody>
          <a:bodyPr/>
          <a:lstStyle>
            <a:lvl1pPr marL="0" indent="0">
              <a:buNone/>
              <a:defRPr sz="6491"/>
            </a:lvl1pPr>
            <a:lvl2pPr marL="2123251" indent="0">
              <a:buNone/>
              <a:defRPr sz="5544"/>
            </a:lvl2pPr>
            <a:lvl3pPr marL="4246504" indent="0">
              <a:buNone/>
              <a:defRPr sz="4598"/>
            </a:lvl3pPr>
            <a:lvl4pPr marL="6369757" indent="0">
              <a:buNone/>
              <a:defRPr sz="4192"/>
            </a:lvl4pPr>
            <a:lvl5pPr marL="8493012" indent="0">
              <a:buNone/>
              <a:defRPr sz="4192"/>
            </a:lvl5pPr>
            <a:lvl6pPr marL="10616262" indent="0">
              <a:buNone/>
              <a:defRPr sz="4192"/>
            </a:lvl6pPr>
            <a:lvl7pPr marL="12739516" indent="0">
              <a:buNone/>
              <a:defRPr sz="4192"/>
            </a:lvl7pPr>
            <a:lvl8pPr marL="14862767" indent="0">
              <a:buNone/>
              <a:defRPr sz="4192"/>
            </a:lvl8pPr>
            <a:lvl9pPr marL="16986018" indent="0">
              <a:buNone/>
              <a:defRPr sz="4192"/>
            </a:lvl9pPr>
          </a:lstStyle>
          <a:p>
            <a:pPr lvl="0"/>
            <a:r>
              <a:rPr lang="en-US"/>
              <a:t>Click to edit Master text styles</a:t>
            </a:r>
          </a:p>
        </p:txBody>
      </p:sp>
      <p:sp>
        <p:nvSpPr>
          <p:cNvPr id="5" name="Date Placeholder 4"/>
          <p:cNvSpPr>
            <a:spLocks noGrp="1"/>
          </p:cNvSpPr>
          <p:nvPr>
            <p:ph type="dt" sz="half" idx="10"/>
          </p:nvPr>
        </p:nvSpPr>
        <p:spPr/>
        <p:txBody>
          <a:bodyPr/>
          <a:lstStyle/>
          <a:p>
            <a:fld id="{55F27E57-F97D-4582-9C8F-86A398C732D6}" type="datetimeFigureOut">
              <a:rPr lang="en-US" smtClean="0"/>
              <a:t>2023-01-26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43572-510A-438F-802F-9CB06D960C60}" type="slidenum">
              <a:rPr lang="en-US" smtClean="0"/>
              <a:t>‹#›</a:t>
            </a:fld>
            <a:endParaRPr lang="en-US"/>
          </a:p>
        </p:txBody>
      </p:sp>
    </p:spTree>
    <p:extLst>
      <p:ext uri="{BB962C8B-B14F-4D97-AF65-F5344CB8AC3E}">
        <p14:creationId xmlns:p14="http://schemas.microsoft.com/office/powerpoint/2010/main" val="680744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7"/>
            <a:ext cx="27240548" cy="7132372"/>
          </a:xfrm>
          <a:prstGeom prst="rect">
            <a:avLst/>
          </a:prstGeom>
        </p:spPr>
        <p:txBody>
          <a:bodyPr vert="horz" lIns="314059" tIns="157029" rIns="314059" bIns="157029" rtlCol="0" anchor="ctr">
            <a:normAutofit/>
          </a:bodyPr>
          <a:lstStyle/>
          <a:p>
            <a:r>
              <a:rPr lang="en-US"/>
              <a:t>Click to edit Master title style</a:t>
            </a:r>
          </a:p>
        </p:txBody>
      </p:sp>
      <p:sp>
        <p:nvSpPr>
          <p:cNvPr id="3" name="Text Placeholder 2"/>
          <p:cNvSpPr>
            <a:spLocks noGrp="1"/>
          </p:cNvSpPr>
          <p:nvPr>
            <p:ph type="body" idx="1"/>
          </p:nvPr>
        </p:nvSpPr>
        <p:spPr>
          <a:xfrm>
            <a:off x="1513364" y="9985331"/>
            <a:ext cx="27240548" cy="28242221"/>
          </a:xfrm>
          <a:prstGeom prst="rect">
            <a:avLst/>
          </a:prstGeom>
        </p:spPr>
        <p:txBody>
          <a:bodyPr vert="horz" lIns="314059" tIns="157029" rIns="314059" bIns="15702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13366" y="39663925"/>
            <a:ext cx="7062364" cy="2278398"/>
          </a:xfrm>
          <a:prstGeom prst="rect">
            <a:avLst/>
          </a:prstGeom>
        </p:spPr>
        <p:txBody>
          <a:bodyPr vert="horz" lIns="314059" tIns="157029" rIns="314059" bIns="157029" rtlCol="0" anchor="ctr"/>
          <a:lstStyle>
            <a:lvl1pPr algn="l">
              <a:defRPr sz="5544">
                <a:solidFill>
                  <a:schemeClr val="tx1">
                    <a:tint val="75000"/>
                  </a:schemeClr>
                </a:solidFill>
              </a:defRPr>
            </a:lvl1pPr>
          </a:lstStyle>
          <a:p>
            <a:fld id="{55F27E57-F97D-4582-9C8F-86A398C732D6}" type="datetimeFigureOut">
              <a:rPr lang="en-US" smtClean="0"/>
              <a:t>2023-01-26</a:t>
            </a:fld>
            <a:endParaRPr lang="en-US"/>
          </a:p>
        </p:txBody>
      </p:sp>
      <p:sp>
        <p:nvSpPr>
          <p:cNvPr id="5" name="Footer Placeholder 4"/>
          <p:cNvSpPr>
            <a:spLocks noGrp="1"/>
          </p:cNvSpPr>
          <p:nvPr>
            <p:ph type="ftr" sz="quarter" idx="3"/>
          </p:nvPr>
        </p:nvSpPr>
        <p:spPr>
          <a:xfrm>
            <a:off x="10341327" y="39663925"/>
            <a:ext cx="9584639" cy="2278398"/>
          </a:xfrm>
          <a:prstGeom prst="rect">
            <a:avLst/>
          </a:prstGeom>
        </p:spPr>
        <p:txBody>
          <a:bodyPr vert="horz" lIns="314059" tIns="157029" rIns="314059" bIns="157029" rtlCol="0" anchor="ctr"/>
          <a:lstStyle>
            <a:lvl1pPr algn="ctr">
              <a:defRPr sz="554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1552" y="39663925"/>
            <a:ext cx="7062364" cy="2278398"/>
          </a:xfrm>
          <a:prstGeom prst="rect">
            <a:avLst/>
          </a:prstGeom>
        </p:spPr>
        <p:txBody>
          <a:bodyPr vert="horz" lIns="314059" tIns="157029" rIns="314059" bIns="157029" rtlCol="0" anchor="ctr"/>
          <a:lstStyle>
            <a:lvl1pPr algn="r">
              <a:defRPr sz="5544">
                <a:solidFill>
                  <a:schemeClr val="tx1">
                    <a:tint val="75000"/>
                  </a:schemeClr>
                </a:solidFill>
              </a:defRPr>
            </a:lvl1pPr>
          </a:lstStyle>
          <a:p>
            <a:fld id="{87243572-510A-438F-802F-9CB06D960C60}" type="slidenum">
              <a:rPr lang="en-US" smtClean="0"/>
              <a:t>‹#›</a:t>
            </a:fld>
            <a:endParaRPr lang="en-US"/>
          </a:p>
        </p:txBody>
      </p:sp>
    </p:spTree>
    <p:extLst>
      <p:ext uri="{BB962C8B-B14F-4D97-AF65-F5344CB8AC3E}">
        <p14:creationId xmlns:p14="http://schemas.microsoft.com/office/powerpoint/2010/main" val="11002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46504" rtl="0" eaLnBrk="1" latinLnBrk="0" hangingPunct="1">
        <a:spcBef>
          <a:spcPct val="0"/>
        </a:spcBef>
        <a:buNone/>
        <a:defRPr sz="20418" kern="1200">
          <a:solidFill>
            <a:schemeClr val="tx1"/>
          </a:solidFill>
          <a:latin typeface="+mj-lt"/>
          <a:ea typeface="+mj-ea"/>
          <a:cs typeface="+mj-cs"/>
        </a:defRPr>
      </a:lvl1pPr>
    </p:titleStyle>
    <p:bodyStyle>
      <a:lvl1pPr marL="1592439" indent="-1592439" algn="l" defTabSz="4246504" rtl="0" eaLnBrk="1" latinLnBrk="0" hangingPunct="1">
        <a:spcBef>
          <a:spcPct val="20000"/>
        </a:spcBef>
        <a:buFont typeface="Arial" panose="020B0604020202020204" pitchFamily="34" charset="0"/>
        <a:buChar char="•"/>
        <a:defRPr sz="14873" kern="1200">
          <a:solidFill>
            <a:schemeClr val="tx1"/>
          </a:solidFill>
          <a:latin typeface="+mn-lt"/>
          <a:ea typeface="+mn-ea"/>
          <a:cs typeface="+mn-cs"/>
        </a:defRPr>
      </a:lvl1pPr>
      <a:lvl2pPr marL="3450285" indent="-1327031" algn="l" defTabSz="4246504" rtl="0" eaLnBrk="1" latinLnBrk="0" hangingPunct="1">
        <a:spcBef>
          <a:spcPct val="20000"/>
        </a:spcBef>
        <a:buFont typeface="Arial" panose="020B0604020202020204" pitchFamily="34" charset="0"/>
        <a:buChar char="–"/>
        <a:defRPr sz="12980" kern="1200">
          <a:solidFill>
            <a:schemeClr val="tx1"/>
          </a:solidFill>
          <a:latin typeface="+mn-lt"/>
          <a:ea typeface="+mn-ea"/>
          <a:cs typeface="+mn-cs"/>
        </a:defRPr>
      </a:lvl2pPr>
      <a:lvl3pPr marL="5308133" indent="-1061627" algn="l" defTabSz="4246504" rtl="0" eaLnBrk="1" latinLnBrk="0" hangingPunct="1">
        <a:spcBef>
          <a:spcPct val="20000"/>
        </a:spcBef>
        <a:buFont typeface="Arial" panose="020B0604020202020204" pitchFamily="34" charset="0"/>
        <a:buChar char="•"/>
        <a:defRPr sz="11086" kern="1200">
          <a:solidFill>
            <a:schemeClr val="tx1"/>
          </a:solidFill>
          <a:latin typeface="+mn-lt"/>
          <a:ea typeface="+mn-ea"/>
          <a:cs typeface="+mn-cs"/>
        </a:defRPr>
      </a:lvl3pPr>
      <a:lvl4pPr marL="7431383" indent="-1061627" algn="l" defTabSz="4246504" rtl="0" eaLnBrk="1" latinLnBrk="0" hangingPunct="1">
        <a:spcBef>
          <a:spcPct val="20000"/>
        </a:spcBef>
        <a:buFont typeface="Arial" panose="020B0604020202020204" pitchFamily="34" charset="0"/>
        <a:buChar char="–"/>
        <a:defRPr sz="9329" kern="1200">
          <a:solidFill>
            <a:schemeClr val="tx1"/>
          </a:solidFill>
          <a:latin typeface="+mn-lt"/>
          <a:ea typeface="+mn-ea"/>
          <a:cs typeface="+mn-cs"/>
        </a:defRPr>
      </a:lvl4pPr>
      <a:lvl5pPr marL="9554636" indent="-1061627" algn="l" defTabSz="4246504" rtl="0" eaLnBrk="1" latinLnBrk="0" hangingPunct="1">
        <a:spcBef>
          <a:spcPct val="20000"/>
        </a:spcBef>
        <a:buFont typeface="Arial" panose="020B0604020202020204" pitchFamily="34" charset="0"/>
        <a:buChar char="»"/>
        <a:defRPr sz="9329" kern="1200">
          <a:solidFill>
            <a:schemeClr val="tx1"/>
          </a:solidFill>
          <a:latin typeface="+mn-lt"/>
          <a:ea typeface="+mn-ea"/>
          <a:cs typeface="+mn-cs"/>
        </a:defRPr>
      </a:lvl5pPr>
      <a:lvl6pPr marL="11677888" indent="-1061627" algn="l" defTabSz="4246504" rtl="0" eaLnBrk="1" latinLnBrk="0" hangingPunct="1">
        <a:spcBef>
          <a:spcPct val="20000"/>
        </a:spcBef>
        <a:buFont typeface="Arial" panose="020B0604020202020204" pitchFamily="34" charset="0"/>
        <a:buChar char="•"/>
        <a:defRPr sz="9329" kern="1200">
          <a:solidFill>
            <a:schemeClr val="tx1"/>
          </a:solidFill>
          <a:latin typeface="+mn-lt"/>
          <a:ea typeface="+mn-ea"/>
          <a:cs typeface="+mn-cs"/>
        </a:defRPr>
      </a:lvl6pPr>
      <a:lvl7pPr marL="13801140" indent="-1061627" algn="l" defTabSz="4246504" rtl="0" eaLnBrk="1" latinLnBrk="0" hangingPunct="1">
        <a:spcBef>
          <a:spcPct val="20000"/>
        </a:spcBef>
        <a:buFont typeface="Arial" panose="020B0604020202020204" pitchFamily="34" charset="0"/>
        <a:buChar char="•"/>
        <a:defRPr sz="9329" kern="1200">
          <a:solidFill>
            <a:schemeClr val="tx1"/>
          </a:solidFill>
          <a:latin typeface="+mn-lt"/>
          <a:ea typeface="+mn-ea"/>
          <a:cs typeface="+mn-cs"/>
        </a:defRPr>
      </a:lvl7pPr>
      <a:lvl8pPr marL="15924394" indent="-1061627" algn="l" defTabSz="4246504" rtl="0" eaLnBrk="1" latinLnBrk="0" hangingPunct="1">
        <a:spcBef>
          <a:spcPct val="20000"/>
        </a:spcBef>
        <a:buFont typeface="Arial" panose="020B0604020202020204" pitchFamily="34" charset="0"/>
        <a:buChar char="•"/>
        <a:defRPr sz="9329" kern="1200">
          <a:solidFill>
            <a:schemeClr val="tx1"/>
          </a:solidFill>
          <a:latin typeface="+mn-lt"/>
          <a:ea typeface="+mn-ea"/>
          <a:cs typeface="+mn-cs"/>
        </a:defRPr>
      </a:lvl8pPr>
      <a:lvl9pPr marL="18047646" indent="-1061627" algn="l" defTabSz="4246504" rtl="0" eaLnBrk="1" latinLnBrk="0" hangingPunct="1">
        <a:spcBef>
          <a:spcPct val="20000"/>
        </a:spcBef>
        <a:buFont typeface="Arial" panose="020B0604020202020204" pitchFamily="34" charset="0"/>
        <a:buChar char="•"/>
        <a:defRPr sz="9329" kern="1200">
          <a:solidFill>
            <a:schemeClr val="tx1"/>
          </a:solidFill>
          <a:latin typeface="+mn-lt"/>
          <a:ea typeface="+mn-ea"/>
          <a:cs typeface="+mn-cs"/>
        </a:defRPr>
      </a:lvl9pPr>
    </p:bodyStyle>
    <p:otherStyle>
      <a:defPPr>
        <a:defRPr lang="en-US"/>
      </a:defPPr>
      <a:lvl1pPr marL="0" algn="l" defTabSz="4246504" rtl="0" eaLnBrk="1" latinLnBrk="0" hangingPunct="1">
        <a:defRPr sz="8383" kern="1200">
          <a:solidFill>
            <a:schemeClr val="tx1"/>
          </a:solidFill>
          <a:latin typeface="+mn-lt"/>
          <a:ea typeface="+mn-ea"/>
          <a:cs typeface="+mn-cs"/>
        </a:defRPr>
      </a:lvl1pPr>
      <a:lvl2pPr marL="2123251" algn="l" defTabSz="4246504" rtl="0" eaLnBrk="1" latinLnBrk="0" hangingPunct="1">
        <a:defRPr sz="8383" kern="1200">
          <a:solidFill>
            <a:schemeClr val="tx1"/>
          </a:solidFill>
          <a:latin typeface="+mn-lt"/>
          <a:ea typeface="+mn-ea"/>
          <a:cs typeface="+mn-cs"/>
        </a:defRPr>
      </a:lvl2pPr>
      <a:lvl3pPr marL="4246504" algn="l" defTabSz="4246504" rtl="0" eaLnBrk="1" latinLnBrk="0" hangingPunct="1">
        <a:defRPr sz="8383" kern="1200">
          <a:solidFill>
            <a:schemeClr val="tx1"/>
          </a:solidFill>
          <a:latin typeface="+mn-lt"/>
          <a:ea typeface="+mn-ea"/>
          <a:cs typeface="+mn-cs"/>
        </a:defRPr>
      </a:lvl3pPr>
      <a:lvl4pPr marL="6369757" algn="l" defTabSz="4246504" rtl="0" eaLnBrk="1" latinLnBrk="0" hangingPunct="1">
        <a:defRPr sz="8383" kern="1200">
          <a:solidFill>
            <a:schemeClr val="tx1"/>
          </a:solidFill>
          <a:latin typeface="+mn-lt"/>
          <a:ea typeface="+mn-ea"/>
          <a:cs typeface="+mn-cs"/>
        </a:defRPr>
      </a:lvl4pPr>
      <a:lvl5pPr marL="8493012" algn="l" defTabSz="4246504" rtl="0" eaLnBrk="1" latinLnBrk="0" hangingPunct="1">
        <a:defRPr sz="8383" kern="1200">
          <a:solidFill>
            <a:schemeClr val="tx1"/>
          </a:solidFill>
          <a:latin typeface="+mn-lt"/>
          <a:ea typeface="+mn-ea"/>
          <a:cs typeface="+mn-cs"/>
        </a:defRPr>
      </a:lvl5pPr>
      <a:lvl6pPr marL="10616262" algn="l" defTabSz="4246504" rtl="0" eaLnBrk="1" latinLnBrk="0" hangingPunct="1">
        <a:defRPr sz="8383" kern="1200">
          <a:solidFill>
            <a:schemeClr val="tx1"/>
          </a:solidFill>
          <a:latin typeface="+mn-lt"/>
          <a:ea typeface="+mn-ea"/>
          <a:cs typeface="+mn-cs"/>
        </a:defRPr>
      </a:lvl6pPr>
      <a:lvl7pPr marL="12739516" algn="l" defTabSz="4246504" rtl="0" eaLnBrk="1" latinLnBrk="0" hangingPunct="1">
        <a:defRPr sz="8383" kern="1200">
          <a:solidFill>
            <a:schemeClr val="tx1"/>
          </a:solidFill>
          <a:latin typeface="+mn-lt"/>
          <a:ea typeface="+mn-ea"/>
          <a:cs typeface="+mn-cs"/>
        </a:defRPr>
      </a:lvl7pPr>
      <a:lvl8pPr marL="14862767" algn="l" defTabSz="4246504" rtl="0" eaLnBrk="1" latinLnBrk="0" hangingPunct="1">
        <a:defRPr sz="8383" kern="1200">
          <a:solidFill>
            <a:schemeClr val="tx1"/>
          </a:solidFill>
          <a:latin typeface="+mn-lt"/>
          <a:ea typeface="+mn-ea"/>
          <a:cs typeface="+mn-cs"/>
        </a:defRPr>
      </a:lvl8pPr>
      <a:lvl9pPr marL="16986018" algn="l" defTabSz="4246504" rtl="0" eaLnBrk="1" latinLnBrk="0" hangingPunct="1">
        <a:defRPr sz="838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microsoft.com/office/2018/10/relationships/comments" Target="../comments/modernComment_101_773FC15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FDE3E29-91CC-F07D-B410-AB281E97FB25}"/>
              </a:ext>
            </a:extLst>
          </p:cNvPr>
          <p:cNvSpPr/>
          <p:nvPr/>
        </p:nvSpPr>
        <p:spPr>
          <a:xfrm>
            <a:off x="-24780" y="-21920"/>
            <a:ext cx="30311922" cy="50332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8" name="Rectangle 337"/>
          <p:cNvSpPr/>
          <p:nvPr/>
        </p:nvSpPr>
        <p:spPr>
          <a:xfrm>
            <a:off x="-24780" y="5155223"/>
            <a:ext cx="15057413" cy="900000"/>
          </a:xfrm>
          <a:prstGeom prst="rect">
            <a:avLst/>
          </a:prstGeom>
          <a:solidFill>
            <a:srgbClr val="0E295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a:t>Introduction</a:t>
            </a:r>
          </a:p>
        </p:txBody>
      </p:sp>
      <p:sp>
        <p:nvSpPr>
          <p:cNvPr id="354" name="Rectangle 353"/>
          <p:cNvSpPr/>
          <p:nvPr/>
        </p:nvSpPr>
        <p:spPr>
          <a:xfrm>
            <a:off x="10068546" y="40052832"/>
            <a:ext cx="20218594" cy="914400"/>
          </a:xfrm>
          <a:prstGeom prst="rect">
            <a:avLst/>
          </a:prstGeom>
          <a:solidFill>
            <a:srgbClr val="0E295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5090"/>
              <a:t>Conclusions</a:t>
            </a:r>
            <a:endParaRPr lang="en-US" sz="5090"/>
          </a:p>
        </p:txBody>
      </p:sp>
      <p:sp>
        <p:nvSpPr>
          <p:cNvPr id="61" name="TextBox 60"/>
          <p:cNvSpPr txBox="1"/>
          <p:nvPr/>
        </p:nvSpPr>
        <p:spPr>
          <a:xfrm>
            <a:off x="6552300" y="722809"/>
            <a:ext cx="23377420" cy="1920269"/>
          </a:xfrm>
          <a:prstGeom prst="rect">
            <a:avLst/>
          </a:prstGeom>
          <a:noFill/>
        </p:spPr>
        <p:txBody>
          <a:bodyPr wrap="square" rtlCol="0">
            <a:spAutoFit/>
          </a:bodyPr>
          <a:lstStyle/>
          <a:p>
            <a:pPr algn="ctr">
              <a:lnSpc>
                <a:spcPts val="7069"/>
              </a:lnSpc>
            </a:pPr>
            <a:r>
              <a:rPr lang="en-US" sz="6928" b="1"/>
              <a:t>Prediction of Heart Rate based on Respiratory Rate for Neonates using Machine Learning Models</a:t>
            </a:r>
            <a:endParaRPr lang="en-US" sz="6928"/>
          </a:p>
        </p:txBody>
      </p:sp>
      <p:sp>
        <p:nvSpPr>
          <p:cNvPr id="62" name="Rectangle 61"/>
          <p:cNvSpPr/>
          <p:nvPr/>
        </p:nvSpPr>
        <p:spPr>
          <a:xfrm>
            <a:off x="9589021" y="3879367"/>
            <a:ext cx="18938104" cy="701602"/>
          </a:xfrm>
          <a:prstGeom prst="rect">
            <a:avLst/>
          </a:prstGeom>
        </p:spPr>
        <p:txBody>
          <a:bodyPr wrap="square">
            <a:spAutoFit/>
          </a:bodyPr>
          <a:lstStyle/>
          <a:p>
            <a:pPr marL="727204" indent="-727204" algn="just">
              <a:buFont typeface="+mj-lt"/>
              <a:buAutoNum type="arabicPeriod"/>
            </a:pPr>
            <a:r>
              <a:rPr lang="en-US" sz="3959"/>
              <a:t>Faculty of Computer Science and Information Technology, </a:t>
            </a:r>
            <a:r>
              <a:rPr lang="en-US" sz="3959" err="1"/>
              <a:t>Universiti</a:t>
            </a:r>
            <a:r>
              <a:rPr lang="en-US" sz="3959"/>
              <a:t> Malaya, Malaysia. </a:t>
            </a:r>
          </a:p>
        </p:txBody>
      </p:sp>
      <p:sp>
        <p:nvSpPr>
          <p:cNvPr id="63" name="TextBox 62"/>
          <p:cNvSpPr txBox="1"/>
          <p:nvPr/>
        </p:nvSpPr>
        <p:spPr>
          <a:xfrm>
            <a:off x="7526467" y="2911785"/>
            <a:ext cx="22556461" cy="1351780"/>
          </a:xfrm>
          <a:prstGeom prst="rect">
            <a:avLst/>
          </a:prstGeom>
          <a:noFill/>
        </p:spPr>
        <p:txBody>
          <a:bodyPr wrap="square" rtlCol="0">
            <a:spAutoFit/>
          </a:bodyPr>
          <a:lstStyle/>
          <a:p>
            <a:pPr algn="ctr">
              <a:lnSpc>
                <a:spcPts val="5090"/>
              </a:lnSpc>
            </a:pPr>
            <a:r>
              <a:rPr lang="en-SG" sz="5090"/>
              <a:t>Chia </a:t>
            </a:r>
            <a:r>
              <a:rPr lang="en-SG" sz="5090" err="1"/>
              <a:t>Hsing</a:t>
            </a:r>
            <a:r>
              <a:rPr lang="en-SG" sz="5090"/>
              <a:t> Chong</a:t>
            </a:r>
            <a:r>
              <a:rPr lang="en-SG" sz="5090" baseline="30000"/>
              <a:t>1</a:t>
            </a:r>
            <a:r>
              <a:rPr lang="en-SG" sz="5090"/>
              <a:t>, Xue Ying Kung</a:t>
            </a:r>
            <a:r>
              <a:rPr lang="en-SG" sz="5090" baseline="30000"/>
              <a:t>1 </a:t>
            </a:r>
            <a:r>
              <a:rPr lang="en-SG" sz="5090"/>
              <a:t>, Darkhan Baibulat</a:t>
            </a:r>
            <a:r>
              <a:rPr lang="en-SG" sz="5090" baseline="30000"/>
              <a:t>1</a:t>
            </a:r>
          </a:p>
          <a:p>
            <a:pPr algn="just">
              <a:lnSpc>
                <a:spcPts val="5090"/>
              </a:lnSpc>
            </a:pPr>
            <a:endParaRPr lang="en-SG" sz="5090" baseline="30000"/>
          </a:p>
        </p:txBody>
      </p:sp>
      <p:sp>
        <p:nvSpPr>
          <p:cNvPr id="81" name="Rectangle 80"/>
          <p:cNvSpPr/>
          <p:nvPr/>
        </p:nvSpPr>
        <p:spPr>
          <a:xfrm>
            <a:off x="15032000" y="5138291"/>
            <a:ext cx="15192000" cy="900000"/>
          </a:xfrm>
          <a:prstGeom prst="rect">
            <a:avLst/>
          </a:prstGeom>
          <a:solidFill>
            <a:srgbClr val="0E295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a:t>Relevant Literature</a:t>
            </a:r>
          </a:p>
        </p:txBody>
      </p:sp>
      <p:cxnSp>
        <p:nvCxnSpPr>
          <p:cNvPr id="332" name="Straight Connector 331"/>
          <p:cNvCxnSpPr>
            <a:cxnSpLocks/>
          </p:cNvCxnSpPr>
          <p:nvPr/>
        </p:nvCxnSpPr>
        <p:spPr>
          <a:xfrm flipV="1">
            <a:off x="-55619" y="5074569"/>
            <a:ext cx="30304915" cy="1100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10848" y="25282846"/>
            <a:ext cx="30267275" cy="914400"/>
          </a:xfrm>
          <a:prstGeom prst="rect">
            <a:avLst/>
          </a:prstGeom>
          <a:solidFill>
            <a:srgbClr val="0E295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90"/>
              <a:t>Results </a:t>
            </a:r>
          </a:p>
        </p:txBody>
      </p:sp>
      <p:sp>
        <p:nvSpPr>
          <p:cNvPr id="68" name="Rectangle 67"/>
          <p:cNvSpPr/>
          <p:nvPr/>
        </p:nvSpPr>
        <p:spPr>
          <a:xfrm>
            <a:off x="-55619" y="15290540"/>
            <a:ext cx="30322894" cy="914400"/>
          </a:xfrm>
          <a:prstGeom prst="rect">
            <a:avLst/>
          </a:prstGeom>
          <a:solidFill>
            <a:srgbClr val="0E295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a:t>Research Methodology</a:t>
            </a:r>
          </a:p>
        </p:txBody>
      </p:sp>
      <p:pic>
        <p:nvPicPr>
          <p:cNvPr id="2" name="Picture 1">
            <a:extLst>
              <a:ext uri="{FF2B5EF4-FFF2-40B4-BE49-F238E27FC236}">
                <a16:creationId xmlns:a16="http://schemas.microsoft.com/office/drawing/2014/main" id="{F7F11153-EB5F-9C3F-7063-CF7C953216CA}"/>
              </a:ext>
            </a:extLst>
          </p:cNvPr>
          <p:cNvPicPr>
            <a:picLocks noChangeAspect="1"/>
          </p:cNvPicPr>
          <p:nvPr/>
        </p:nvPicPr>
        <p:blipFill>
          <a:blip r:embed="rId3"/>
          <a:stretch>
            <a:fillRect/>
          </a:stretch>
        </p:blipFill>
        <p:spPr>
          <a:xfrm>
            <a:off x="0" y="-130968"/>
            <a:ext cx="7319893" cy="4050341"/>
          </a:xfrm>
          <a:prstGeom prst="rect">
            <a:avLst/>
          </a:prstGeom>
        </p:spPr>
      </p:pic>
      <p:sp>
        <p:nvSpPr>
          <p:cNvPr id="9" name="Rectangle 8">
            <a:extLst>
              <a:ext uri="{FF2B5EF4-FFF2-40B4-BE49-F238E27FC236}">
                <a16:creationId xmlns:a16="http://schemas.microsoft.com/office/drawing/2014/main" id="{DF14AFB6-6849-D30C-B974-E83035C3EA0B}"/>
              </a:ext>
            </a:extLst>
          </p:cNvPr>
          <p:cNvSpPr/>
          <p:nvPr/>
        </p:nvSpPr>
        <p:spPr>
          <a:xfrm>
            <a:off x="10068547" y="35157171"/>
            <a:ext cx="20218594" cy="914400"/>
          </a:xfrm>
          <a:prstGeom prst="rect">
            <a:avLst/>
          </a:prstGeom>
          <a:solidFill>
            <a:srgbClr val="0E295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5090"/>
              <a:t>Discussion</a:t>
            </a:r>
            <a:endParaRPr lang="en-US" sz="5090"/>
          </a:p>
        </p:txBody>
      </p:sp>
      <p:sp>
        <p:nvSpPr>
          <p:cNvPr id="3" name="TextBox 2">
            <a:extLst>
              <a:ext uri="{FF2B5EF4-FFF2-40B4-BE49-F238E27FC236}">
                <a16:creationId xmlns:a16="http://schemas.microsoft.com/office/drawing/2014/main" id="{3CAA7E90-DFFA-6BC5-BF30-D2E8B75A5505}"/>
              </a:ext>
            </a:extLst>
          </p:cNvPr>
          <p:cNvSpPr txBox="1"/>
          <p:nvPr/>
        </p:nvSpPr>
        <p:spPr>
          <a:xfrm>
            <a:off x="155973" y="6203431"/>
            <a:ext cx="14657307" cy="6740307"/>
          </a:xfrm>
          <a:prstGeom prst="rect">
            <a:avLst/>
          </a:prstGeom>
          <a:noFill/>
        </p:spPr>
        <p:txBody>
          <a:bodyPr wrap="square" lIns="91440" tIns="45720" rIns="91440" bIns="45720" rtlCol="0" anchor="t">
            <a:spAutoFit/>
          </a:bodyPr>
          <a:lstStyle/>
          <a:p>
            <a:pPr marL="457200" indent="-457200" algn="just">
              <a:buFont typeface="Arial" panose="020B0604020202020204" pitchFamily="34" charset="0"/>
              <a:buChar char="•"/>
            </a:pPr>
            <a:r>
              <a:rPr lang="en-US" sz="3600" b="1" dirty="0"/>
              <a:t>Neonates</a:t>
            </a:r>
            <a:r>
              <a:rPr lang="en-US" sz="3600" dirty="0"/>
              <a:t> refers to children in the first 4 weeks of their lives. At this early age, vitals such as their heart and respiratory rates are important clinical indicators to monitor their health conditions.</a:t>
            </a:r>
            <a:endParaRPr lang="en-US" dirty="0"/>
          </a:p>
          <a:p>
            <a:pPr marL="457200" indent="-457200" algn="just">
              <a:buFont typeface="Arial" panose="020B0604020202020204" pitchFamily="34" charset="0"/>
              <a:buChar char="•"/>
            </a:pPr>
            <a:endParaRPr lang="en-US" sz="3600" dirty="0">
              <a:cs typeface="Calibri"/>
            </a:endParaRPr>
          </a:p>
          <a:p>
            <a:pPr marL="457200" indent="-457200" algn="just">
              <a:buFont typeface="Arial" panose="020B0604020202020204" pitchFamily="34" charset="0"/>
              <a:buChar char="•"/>
            </a:pPr>
            <a:r>
              <a:rPr lang="en-US" sz="3600" dirty="0"/>
              <a:t>There are different ways to measure heart rates, including electrocardiography (ECG) and pulse oximetry. However</a:t>
            </a:r>
            <a:r>
              <a:rPr lang="en-MY" sz="3600" dirty="0"/>
              <a:t>,</a:t>
            </a:r>
            <a:r>
              <a:rPr lang="en-US" sz="3600" dirty="0"/>
              <a:t> both involve attaching many devices to the neonates and are not suitable for them.</a:t>
            </a:r>
            <a:endParaRPr lang="en-US" sz="3600" dirty="0">
              <a:cs typeface="Calibri"/>
            </a:endParaRPr>
          </a:p>
          <a:p>
            <a:pPr marL="457200" indent="-457200" algn="just">
              <a:buFont typeface="Arial" panose="020B0604020202020204" pitchFamily="34" charset="0"/>
              <a:buChar char="•"/>
            </a:pPr>
            <a:endParaRPr lang="en-US" sz="3600" dirty="0">
              <a:cs typeface="Calibri"/>
            </a:endParaRPr>
          </a:p>
          <a:p>
            <a:pPr marL="457200" indent="-457200" algn="just">
              <a:buFont typeface="Arial" panose="020B0604020202020204" pitchFamily="34" charset="0"/>
              <a:buChar char="•"/>
            </a:pPr>
            <a:r>
              <a:rPr lang="en-US" sz="3600" dirty="0"/>
              <a:t>In this project, we will investigate the possibility of estimating heart rate directly from the respiratory signal. We will use ECG and respiratory data from 10 different infants to train a machine learning model, then predict the heart rate based on the respiratory signal of an infant. </a:t>
            </a:r>
            <a:endParaRPr lang="en-US" sz="3600" dirty="0">
              <a:cs typeface="Calibri"/>
            </a:endParaRPr>
          </a:p>
        </p:txBody>
      </p:sp>
      <p:sp>
        <p:nvSpPr>
          <p:cNvPr id="4" name="TextBox 3">
            <a:extLst>
              <a:ext uri="{FF2B5EF4-FFF2-40B4-BE49-F238E27FC236}">
                <a16:creationId xmlns:a16="http://schemas.microsoft.com/office/drawing/2014/main" id="{173CDCB7-1962-3BE9-ED68-590923B572BF}"/>
              </a:ext>
            </a:extLst>
          </p:cNvPr>
          <p:cNvSpPr txBox="1"/>
          <p:nvPr/>
        </p:nvSpPr>
        <p:spPr>
          <a:xfrm>
            <a:off x="1451241" y="13260215"/>
            <a:ext cx="11737304" cy="1477328"/>
          </a:xfrm>
          <a:prstGeom prst="rect">
            <a:avLst/>
          </a:prstGeom>
          <a:noFill/>
        </p:spPr>
        <p:txBody>
          <a:bodyPr wrap="square" rtlCol="0">
            <a:spAutoFit/>
          </a:bodyPr>
          <a:lstStyle/>
          <a:p>
            <a:pPr algn="ctr"/>
            <a:r>
              <a:rPr lang="en-MY" sz="5400"/>
              <a:t>𝑓(𝑥)→𝑦 </a:t>
            </a:r>
          </a:p>
          <a:p>
            <a:pPr algn="ctr"/>
            <a:r>
              <a:rPr lang="en-MY" sz="3600"/>
              <a:t>𝑤ℎ𝑒𝑟𝑒</a:t>
            </a:r>
            <a:r>
              <a:rPr lang="zh-CN" altLang="en-US" sz="3600"/>
              <a:t> </a:t>
            </a:r>
            <a:r>
              <a:rPr lang="en-MY" sz="3600"/>
              <a:t>𝑥=𝑅𝑒𝑠𝑝𝑖𝑟𝑎𝑡𝑜𝑟𝑦 𝑆𝑖𝑔𝑛𝑎𝑙, 𝑦=𝐻𝑒𝑎𝑟𝑡 𝑅𝑎𝑡𝑒</a:t>
            </a:r>
          </a:p>
        </p:txBody>
      </p:sp>
      <p:sp>
        <p:nvSpPr>
          <p:cNvPr id="10" name="TextBox 9">
            <a:extLst>
              <a:ext uri="{FF2B5EF4-FFF2-40B4-BE49-F238E27FC236}">
                <a16:creationId xmlns:a16="http://schemas.microsoft.com/office/drawing/2014/main" id="{63FB1231-57D1-AB83-04BE-AF1D919DB272}"/>
              </a:ext>
            </a:extLst>
          </p:cNvPr>
          <p:cNvSpPr txBox="1"/>
          <p:nvPr/>
        </p:nvSpPr>
        <p:spPr>
          <a:xfrm>
            <a:off x="15453996" y="6121585"/>
            <a:ext cx="14434926" cy="89562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cs typeface="Calibri"/>
              </a:rPr>
              <a:t>Heart Rate: </a:t>
            </a:r>
          </a:p>
          <a:p>
            <a:pPr marL="571500" indent="-571500">
              <a:buFont typeface="Arial"/>
              <a:buChar char="•"/>
            </a:pPr>
            <a:r>
              <a:rPr lang="en-US" sz="3600" dirty="0">
                <a:ea typeface="+mn-lt"/>
                <a:cs typeface="+mn-lt"/>
              </a:rPr>
              <a:t>Displays the balance of the cardiovascular system</a:t>
            </a:r>
            <a:endParaRPr lang="en-US" dirty="0">
              <a:cs typeface="Calibri"/>
            </a:endParaRPr>
          </a:p>
          <a:p>
            <a:pPr marL="571500" indent="-571500">
              <a:buFont typeface="Arial"/>
              <a:buChar char="•"/>
            </a:pPr>
            <a:r>
              <a:rPr lang="en-US" sz="3600" dirty="0">
                <a:ea typeface="+mn-lt"/>
                <a:cs typeface="+mn-lt"/>
              </a:rPr>
              <a:t>Evaluates the rhythm and frequency,  the large square method is used at R-R intervals.</a:t>
            </a:r>
            <a:endParaRPr lang="en-US" dirty="0">
              <a:cs typeface="Calibri"/>
            </a:endParaRPr>
          </a:p>
          <a:p>
            <a:pPr marL="571500" indent="-571500">
              <a:buFont typeface="Arial"/>
              <a:buChar char="•"/>
            </a:pPr>
            <a:r>
              <a:rPr lang="en-US" sz="3600" dirty="0">
                <a:ea typeface="+mn-lt"/>
                <a:cs typeface="+mn-lt"/>
              </a:rPr>
              <a:t>For newborns, the average heart rate is 110-150 bpm</a:t>
            </a:r>
            <a:endParaRPr lang="en-US" dirty="0">
              <a:cs typeface="Calibri"/>
            </a:endParaRPr>
          </a:p>
          <a:p>
            <a:r>
              <a:rPr lang="en-US" sz="3600" b="1" dirty="0">
                <a:cs typeface="Calibri"/>
              </a:rPr>
              <a:t>Respiration Rate</a:t>
            </a:r>
            <a:r>
              <a:rPr lang="en-US" sz="3600" dirty="0">
                <a:cs typeface="Calibri"/>
              </a:rPr>
              <a:t>:</a:t>
            </a:r>
          </a:p>
          <a:p>
            <a:pPr marL="571500" indent="-571500">
              <a:buFont typeface="Arial" panose="020B0604020202020204" pitchFamily="34" charset="0"/>
              <a:buChar char="•"/>
            </a:pPr>
            <a:r>
              <a:rPr lang="en-US" sz="3600" dirty="0">
                <a:cs typeface="Calibri"/>
              </a:rPr>
              <a:t>Assumption is made that the consecutive peak represent 1 breath.</a:t>
            </a:r>
          </a:p>
          <a:p>
            <a:pPr marL="571500" indent="-571500">
              <a:buFont typeface="Arial" panose="020B0604020202020204" pitchFamily="34" charset="0"/>
              <a:buChar char="•"/>
            </a:pPr>
            <a:r>
              <a:rPr lang="en-US" sz="3600" dirty="0">
                <a:cs typeface="Calibri"/>
              </a:rPr>
              <a:t>Similar calculation can be as heart rate for respiration in breath per minute.</a:t>
            </a:r>
          </a:p>
          <a:p>
            <a:endParaRPr lang="en-US" sz="3600" dirty="0">
              <a:cs typeface="Calibri"/>
            </a:endParaRPr>
          </a:p>
          <a:p>
            <a:r>
              <a:rPr lang="en-US" sz="3600" dirty="0">
                <a:cs typeface="Calibri"/>
              </a:rPr>
              <a:t>Strengths of using SVM in regression:</a:t>
            </a:r>
          </a:p>
          <a:p>
            <a:pPr marL="571500" indent="-571500">
              <a:buFont typeface="Arial" panose="020B0604020202020204" pitchFamily="34" charset="0"/>
              <a:buChar char="•"/>
            </a:pPr>
            <a:r>
              <a:rPr lang="en-US" sz="3600" dirty="0">
                <a:cs typeface="Calibri"/>
              </a:rPr>
              <a:t>L2 regularization feature to prevent overfitting</a:t>
            </a:r>
          </a:p>
          <a:p>
            <a:pPr marL="571500" indent="-571500">
              <a:buFont typeface="Arial" panose="020B0604020202020204" pitchFamily="34" charset="0"/>
              <a:buChar char="•"/>
            </a:pPr>
            <a:r>
              <a:rPr lang="en-US" sz="3600" dirty="0">
                <a:cs typeface="Calibri"/>
              </a:rPr>
              <a:t>Good in handling outliers</a:t>
            </a:r>
          </a:p>
          <a:p>
            <a:pPr marL="571500" indent="-571500">
              <a:buFont typeface="Arial" panose="020B0604020202020204" pitchFamily="34" charset="0"/>
              <a:buChar char="•"/>
            </a:pPr>
            <a:r>
              <a:rPr lang="en-US" sz="3600" dirty="0">
                <a:cs typeface="Calibri"/>
              </a:rPr>
              <a:t>Perform better when there is limited training</a:t>
            </a:r>
          </a:p>
          <a:p>
            <a:r>
              <a:rPr lang="en-US" sz="3600" dirty="0">
                <a:cs typeface="Calibri"/>
              </a:rPr>
              <a:t>      data</a:t>
            </a:r>
          </a:p>
          <a:p>
            <a:endParaRPr lang="en-US" sz="3600" dirty="0">
              <a:cs typeface="Calibri"/>
            </a:endParaRPr>
          </a:p>
        </p:txBody>
      </p:sp>
      <p:pic>
        <p:nvPicPr>
          <p:cNvPr id="12" name="Picture 11" descr="Chart, scatter chart&#10;&#10;Description automatically generated">
            <a:extLst>
              <a:ext uri="{FF2B5EF4-FFF2-40B4-BE49-F238E27FC236}">
                <a16:creationId xmlns:a16="http://schemas.microsoft.com/office/drawing/2014/main" id="{347DBDAE-3F01-3109-9940-2090FBC3F5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15519" y="10528610"/>
            <a:ext cx="4873863" cy="4498952"/>
          </a:xfrm>
          <a:prstGeom prst="rect">
            <a:avLst/>
          </a:prstGeom>
        </p:spPr>
      </p:pic>
      <p:pic>
        <p:nvPicPr>
          <p:cNvPr id="1027" name="Picture 3">
            <a:extLst>
              <a:ext uri="{FF2B5EF4-FFF2-40B4-BE49-F238E27FC236}">
                <a16:creationId xmlns:a16="http://schemas.microsoft.com/office/drawing/2014/main" id="{BDB044EC-6CAA-A430-A85F-379D5B6503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77711" y="16417597"/>
            <a:ext cx="16620595" cy="8731352"/>
          </a:xfrm>
          <a:prstGeom prst="rect">
            <a:avLst/>
          </a:prstGeom>
          <a:noFill/>
          <a:ln w="76200">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E40DAAC-88A8-8FE6-8175-9C216FFA6A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7084345"/>
            <a:ext cx="13103570" cy="7396490"/>
          </a:xfrm>
          <a:prstGeom prst="rect">
            <a:avLst/>
          </a:prstGeom>
          <a:noFill/>
          <a:ln w="76200">
            <a:solidFill>
              <a:schemeClr val="tx1"/>
            </a:solidFill>
          </a:ln>
          <a:extLst>
            <a:ext uri="{909E8E84-426E-40DD-AFC4-6F175D3DCCD1}">
              <a14:hiddenFill xmlns:a14="http://schemas.microsoft.com/office/drawing/2010/main">
                <a:solidFill>
                  <a:srgbClr val="FFFFFF"/>
                </a:solidFill>
              </a14:hiddenFill>
            </a:ext>
          </a:extLst>
        </p:spPr>
      </p:pic>
      <p:pic>
        <p:nvPicPr>
          <p:cNvPr id="19" name="Picture 18" descr="Chart&#10;&#10;Description automatically generated">
            <a:extLst>
              <a:ext uri="{FF2B5EF4-FFF2-40B4-BE49-F238E27FC236}">
                <a16:creationId xmlns:a16="http://schemas.microsoft.com/office/drawing/2014/main" id="{98E351E2-6871-2ACB-6A2F-41A6167F9F7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9934" y="26326726"/>
            <a:ext cx="9558613" cy="5405086"/>
          </a:xfrm>
          <a:prstGeom prst="rect">
            <a:avLst/>
          </a:prstGeom>
        </p:spPr>
      </p:pic>
      <p:graphicFrame>
        <p:nvGraphicFramePr>
          <p:cNvPr id="20" name="Table 19">
            <a:extLst>
              <a:ext uri="{FF2B5EF4-FFF2-40B4-BE49-F238E27FC236}">
                <a16:creationId xmlns:a16="http://schemas.microsoft.com/office/drawing/2014/main" id="{C4B91CBB-18BB-BCE0-A353-D60D33D11483}"/>
              </a:ext>
            </a:extLst>
          </p:cNvPr>
          <p:cNvGraphicFramePr>
            <a:graphicFrameLocks noGrp="1"/>
          </p:cNvGraphicFramePr>
          <p:nvPr>
            <p:extLst>
              <p:ext uri="{D42A27DB-BD31-4B8C-83A1-F6EECF244321}">
                <p14:modId xmlns:p14="http://schemas.microsoft.com/office/powerpoint/2010/main" val="2774074464"/>
              </p:ext>
            </p:extLst>
          </p:nvPr>
        </p:nvGraphicFramePr>
        <p:xfrm>
          <a:off x="10939934" y="26450758"/>
          <a:ext cx="5734524" cy="4128135"/>
        </p:xfrm>
        <a:graphic>
          <a:graphicData uri="http://schemas.openxmlformats.org/drawingml/2006/table">
            <a:tbl>
              <a:tblPr>
                <a:tableStyleId>{FABFCF23-3B69-468F-B69F-88F6DE6A72F2}</a:tableStyleId>
              </a:tblPr>
              <a:tblGrid>
                <a:gridCol w="1433631">
                  <a:extLst>
                    <a:ext uri="{9D8B030D-6E8A-4147-A177-3AD203B41FA5}">
                      <a16:colId xmlns:a16="http://schemas.microsoft.com/office/drawing/2014/main" val="2561246620"/>
                    </a:ext>
                  </a:extLst>
                </a:gridCol>
                <a:gridCol w="1433631">
                  <a:extLst>
                    <a:ext uri="{9D8B030D-6E8A-4147-A177-3AD203B41FA5}">
                      <a16:colId xmlns:a16="http://schemas.microsoft.com/office/drawing/2014/main" val="3252620027"/>
                    </a:ext>
                  </a:extLst>
                </a:gridCol>
                <a:gridCol w="1433631">
                  <a:extLst>
                    <a:ext uri="{9D8B030D-6E8A-4147-A177-3AD203B41FA5}">
                      <a16:colId xmlns:a16="http://schemas.microsoft.com/office/drawing/2014/main" val="1709990529"/>
                    </a:ext>
                  </a:extLst>
                </a:gridCol>
                <a:gridCol w="1433631">
                  <a:extLst>
                    <a:ext uri="{9D8B030D-6E8A-4147-A177-3AD203B41FA5}">
                      <a16:colId xmlns:a16="http://schemas.microsoft.com/office/drawing/2014/main" val="1551344120"/>
                    </a:ext>
                  </a:extLst>
                </a:gridCol>
              </a:tblGrid>
              <a:tr h="230960">
                <a:tc gridSpan="4">
                  <a:txBody>
                    <a:bodyPr/>
                    <a:lstStyle/>
                    <a:p>
                      <a:pPr algn="ctr" fontAlgn="b"/>
                      <a:r>
                        <a:rPr lang="en-US" sz="2400" u="none" strike="noStrike" dirty="0">
                          <a:effectLst/>
                        </a:rPr>
                        <a:t>Infant 9: Linear Regression</a:t>
                      </a:r>
                      <a:endParaRPr lang="en-US" sz="24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48335118"/>
                  </a:ext>
                </a:extLst>
              </a:tr>
              <a:tr h="230960">
                <a:tc>
                  <a:txBody>
                    <a:bodyPr/>
                    <a:lstStyle/>
                    <a:p>
                      <a:pPr algn="l" fontAlgn="b"/>
                      <a:r>
                        <a:rPr lang="en-US" sz="2400" u="none" strike="noStrike">
                          <a:effectLst/>
                        </a:rPr>
                        <a:t>Model</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MAE</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MSE</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RMSE</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77968029"/>
                  </a:ext>
                </a:extLst>
              </a:tr>
              <a:tr h="230960">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10.71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512.33</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22.63</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06772849"/>
                  </a:ext>
                </a:extLst>
              </a:tr>
              <a:tr h="230960">
                <a:tc>
                  <a:txBody>
                    <a:bodyPr/>
                    <a:lstStyle/>
                    <a:p>
                      <a:pPr algn="r" fontAlgn="b"/>
                      <a:r>
                        <a:rPr lang="en-US" sz="2400" u="none" strike="noStrike">
                          <a:effectLst/>
                        </a:rPr>
                        <a:t>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21.35</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897.26</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29.95</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08647261"/>
                  </a:ext>
                </a:extLst>
              </a:tr>
              <a:tr h="230960">
                <a:tc>
                  <a:txBody>
                    <a:bodyPr/>
                    <a:lstStyle/>
                    <a:p>
                      <a:pPr algn="r" fontAlgn="b"/>
                      <a:r>
                        <a:rPr lang="en-US" sz="2400" u="none" strike="noStrike">
                          <a:effectLst/>
                        </a:rPr>
                        <a:t>3</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20.59</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862.98</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29.38</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8957807"/>
                  </a:ext>
                </a:extLst>
              </a:tr>
              <a:tr h="230960">
                <a:tc>
                  <a:txBody>
                    <a:bodyPr/>
                    <a:lstStyle/>
                    <a:p>
                      <a:pPr algn="r" fontAlgn="b"/>
                      <a:r>
                        <a:rPr lang="en-US" sz="2400" u="none" strike="noStrike">
                          <a:effectLst/>
                        </a:rPr>
                        <a:t>4</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20.71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a:effectLst/>
                        </a:rPr>
                        <a:t>848.51</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29.13</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49045519"/>
                  </a:ext>
                </a:extLst>
              </a:tr>
              <a:tr h="230960">
                <a:tc>
                  <a:txBody>
                    <a:bodyPr/>
                    <a:lstStyle/>
                    <a:p>
                      <a:pPr algn="r" fontAlgn="b"/>
                      <a:r>
                        <a:rPr lang="en-US" sz="2400" u="none" strike="noStrike">
                          <a:effectLst/>
                        </a:rPr>
                        <a:t>5</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14.32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604.16</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24.58</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2116375"/>
                  </a:ext>
                </a:extLst>
              </a:tr>
              <a:tr h="230960">
                <a:tc>
                  <a:txBody>
                    <a:bodyPr/>
                    <a:lstStyle/>
                    <a:p>
                      <a:pPr algn="r" fontAlgn="b"/>
                      <a:r>
                        <a:rPr lang="en-US" sz="2400" u="none" strike="noStrike">
                          <a:effectLst/>
                        </a:rPr>
                        <a:t>6</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17.42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743.76</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27.27</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28761813"/>
                  </a:ext>
                </a:extLst>
              </a:tr>
              <a:tr h="230960">
                <a:tc>
                  <a:txBody>
                    <a:bodyPr/>
                    <a:lstStyle/>
                    <a:p>
                      <a:pPr algn="r" fontAlgn="b"/>
                      <a:r>
                        <a:rPr lang="en-US" sz="2400" u="none" strike="noStrike">
                          <a:effectLst/>
                        </a:rPr>
                        <a:t>7</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14.50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610.13</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24.70</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48925242"/>
                  </a:ext>
                </a:extLst>
              </a:tr>
              <a:tr h="230960">
                <a:tc>
                  <a:txBody>
                    <a:bodyPr/>
                    <a:lstStyle/>
                    <a:p>
                      <a:pPr algn="r" fontAlgn="b"/>
                      <a:r>
                        <a:rPr lang="en-US" sz="2400" u="none" strike="noStrike">
                          <a:effectLst/>
                        </a:rPr>
                        <a:t>8</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17.57</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747.98</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27.35</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25624809"/>
                  </a:ext>
                </a:extLst>
              </a:tr>
              <a:tr h="230960">
                <a:tc>
                  <a:txBody>
                    <a:bodyPr/>
                    <a:lstStyle/>
                    <a:p>
                      <a:pPr algn="l" fontAlgn="b"/>
                      <a:r>
                        <a:rPr lang="en-US" sz="2400" u="none" strike="noStrike">
                          <a:effectLst/>
                        </a:rPr>
                        <a:t>Average</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9.85</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513.59</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a:effectLst/>
                        </a:rPr>
                        <a:t>22.66</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80698657"/>
                  </a:ext>
                </a:extLst>
              </a:tr>
            </a:tbl>
          </a:graphicData>
        </a:graphic>
      </p:graphicFrame>
      <p:graphicFrame>
        <p:nvGraphicFramePr>
          <p:cNvPr id="21" name="Table 20">
            <a:extLst>
              <a:ext uri="{FF2B5EF4-FFF2-40B4-BE49-F238E27FC236}">
                <a16:creationId xmlns:a16="http://schemas.microsoft.com/office/drawing/2014/main" id="{AEC56934-6EA0-9226-23C7-1E85CBA6BE82}"/>
              </a:ext>
            </a:extLst>
          </p:cNvPr>
          <p:cNvGraphicFramePr>
            <a:graphicFrameLocks noGrp="1"/>
          </p:cNvGraphicFramePr>
          <p:nvPr>
            <p:extLst>
              <p:ext uri="{D42A27DB-BD31-4B8C-83A1-F6EECF244321}">
                <p14:modId xmlns:p14="http://schemas.microsoft.com/office/powerpoint/2010/main" val="3524179479"/>
              </p:ext>
            </p:extLst>
          </p:nvPr>
        </p:nvGraphicFramePr>
        <p:xfrm>
          <a:off x="10939929" y="30789223"/>
          <a:ext cx="5734524" cy="4222380"/>
        </p:xfrm>
        <a:graphic>
          <a:graphicData uri="http://schemas.openxmlformats.org/drawingml/2006/table">
            <a:tbl>
              <a:tblPr>
                <a:tableStyleId>{FABFCF23-3B69-468F-B69F-88F6DE6A72F2}</a:tableStyleId>
              </a:tblPr>
              <a:tblGrid>
                <a:gridCol w="1433631">
                  <a:extLst>
                    <a:ext uri="{9D8B030D-6E8A-4147-A177-3AD203B41FA5}">
                      <a16:colId xmlns:a16="http://schemas.microsoft.com/office/drawing/2014/main" val="2730312114"/>
                    </a:ext>
                  </a:extLst>
                </a:gridCol>
                <a:gridCol w="1433631">
                  <a:extLst>
                    <a:ext uri="{9D8B030D-6E8A-4147-A177-3AD203B41FA5}">
                      <a16:colId xmlns:a16="http://schemas.microsoft.com/office/drawing/2014/main" val="3537371858"/>
                    </a:ext>
                  </a:extLst>
                </a:gridCol>
                <a:gridCol w="1433631">
                  <a:extLst>
                    <a:ext uri="{9D8B030D-6E8A-4147-A177-3AD203B41FA5}">
                      <a16:colId xmlns:a16="http://schemas.microsoft.com/office/drawing/2014/main" val="3204827672"/>
                    </a:ext>
                  </a:extLst>
                </a:gridCol>
                <a:gridCol w="1433631">
                  <a:extLst>
                    <a:ext uri="{9D8B030D-6E8A-4147-A177-3AD203B41FA5}">
                      <a16:colId xmlns:a16="http://schemas.microsoft.com/office/drawing/2014/main" val="3461854974"/>
                    </a:ext>
                  </a:extLst>
                </a:gridCol>
              </a:tblGrid>
              <a:tr h="363505">
                <a:tc gridSpan="4">
                  <a:txBody>
                    <a:bodyPr/>
                    <a:lstStyle/>
                    <a:p>
                      <a:pPr algn="ctr" fontAlgn="b"/>
                      <a:r>
                        <a:rPr lang="en-US" sz="2400" u="none" strike="noStrike" dirty="0">
                          <a:effectLst/>
                        </a:rPr>
                        <a:t>Infant 10: Linear Regression</a:t>
                      </a:r>
                      <a:endParaRPr lang="en-US" sz="24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80955875"/>
                  </a:ext>
                </a:extLst>
              </a:tr>
              <a:tr h="363505">
                <a:tc>
                  <a:txBody>
                    <a:bodyPr/>
                    <a:lstStyle/>
                    <a:p>
                      <a:pPr algn="l" fontAlgn="b"/>
                      <a:r>
                        <a:rPr lang="en-US" sz="2400" u="none" strike="noStrike">
                          <a:effectLst/>
                        </a:rPr>
                        <a:t>Model</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MAE</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MSE</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RMSE</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323049"/>
                  </a:ext>
                </a:extLst>
              </a:tr>
              <a:tr h="363505">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13.91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501.52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22.39</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12903317"/>
                  </a:ext>
                </a:extLst>
              </a:tr>
              <a:tr h="406700">
                <a:tc>
                  <a:txBody>
                    <a:bodyPr/>
                    <a:lstStyle/>
                    <a:p>
                      <a:pPr algn="r" fontAlgn="b"/>
                      <a:r>
                        <a:rPr lang="en-US" sz="2400" u="none" strike="noStrike">
                          <a:effectLst/>
                        </a:rPr>
                        <a:t>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28.69</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1152.01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33.94</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2667027"/>
                  </a:ext>
                </a:extLst>
              </a:tr>
              <a:tr h="406700">
                <a:tc>
                  <a:txBody>
                    <a:bodyPr/>
                    <a:lstStyle/>
                    <a:p>
                      <a:pPr algn="r" fontAlgn="b"/>
                      <a:r>
                        <a:rPr lang="en-US" sz="2400" u="none" strike="noStrike">
                          <a:effectLst/>
                        </a:rPr>
                        <a:t>3</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27.68</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a:effectLst/>
                        </a:rPr>
                        <a:t>1091.23</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33.03</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53436849"/>
                  </a:ext>
                </a:extLst>
              </a:tr>
              <a:tr h="363505">
                <a:tc>
                  <a:txBody>
                    <a:bodyPr/>
                    <a:lstStyle/>
                    <a:p>
                      <a:pPr algn="r" fontAlgn="b"/>
                      <a:r>
                        <a:rPr lang="en-US" sz="2400" u="none" strike="noStrike">
                          <a:effectLst/>
                        </a:rPr>
                        <a:t>4</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17.69</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668.22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25.85</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6466725"/>
                  </a:ext>
                </a:extLst>
              </a:tr>
              <a:tr h="363505">
                <a:tc>
                  <a:txBody>
                    <a:bodyPr/>
                    <a:lstStyle/>
                    <a:p>
                      <a:pPr algn="r" fontAlgn="b"/>
                      <a:r>
                        <a:rPr lang="en-US" sz="2400" u="none" strike="noStrike">
                          <a:effectLst/>
                        </a:rPr>
                        <a:t>5</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14.36</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519.22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22.79</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8446313"/>
                  </a:ext>
                </a:extLst>
              </a:tr>
              <a:tr h="363505">
                <a:tc>
                  <a:txBody>
                    <a:bodyPr/>
                    <a:lstStyle/>
                    <a:p>
                      <a:pPr algn="r" fontAlgn="b"/>
                      <a:r>
                        <a:rPr lang="en-US" sz="2400" u="none" strike="noStrike">
                          <a:effectLst/>
                        </a:rPr>
                        <a:t>6</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24.80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943.45</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30.72</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3648431"/>
                  </a:ext>
                </a:extLst>
              </a:tr>
              <a:tr h="363505">
                <a:tc>
                  <a:txBody>
                    <a:bodyPr/>
                    <a:lstStyle/>
                    <a:p>
                      <a:pPr algn="r" fontAlgn="b"/>
                      <a:r>
                        <a:rPr lang="en-US" sz="2400" u="none" strike="noStrike">
                          <a:effectLst/>
                        </a:rPr>
                        <a:t>7</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14.51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526.26</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22.94</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83191758"/>
                  </a:ext>
                </a:extLst>
              </a:tr>
              <a:tr h="363505">
                <a:tc>
                  <a:txBody>
                    <a:bodyPr/>
                    <a:lstStyle/>
                    <a:p>
                      <a:pPr algn="r" fontAlgn="b"/>
                      <a:r>
                        <a:rPr lang="en-US" sz="2400" u="none" strike="noStrike">
                          <a:effectLst/>
                        </a:rPr>
                        <a:t>8</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24.80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942.13</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30.69</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545943"/>
                  </a:ext>
                </a:extLst>
              </a:tr>
              <a:tr h="406700">
                <a:tc>
                  <a:txBody>
                    <a:bodyPr/>
                    <a:lstStyle/>
                    <a:p>
                      <a:pPr algn="l" fontAlgn="b"/>
                      <a:r>
                        <a:rPr lang="en-US" sz="2400" u="none" strike="noStrike">
                          <a:effectLst/>
                        </a:rPr>
                        <a:t>Average</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15.97</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576.64</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a:effectLst/>
                        </a:rPr>
                        <a:t>24.01</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77653222"/>
                  </a:ext>
                </a:extLst>
              </a:tr>
            </a:tbl>
          </a:graphicData>
        </a:graphic>
      </p:graphicFrame>
      <p:graphicFrame>
        <p:nvGraphicFramePr>
          <p:cNvPr id="22" name="Table 21">
            <a:extLst>
              <a:ext uri="{FF2B5EF4-FFF2-40B4-BE49-F238E27FC236}">
                <a16:creationId xmlns:a16="http://schemas.microsoft.com/office/drawing/2014/main" id="{5B44CB58-C97B-658C-54FF-A9DA6CB01A7C}"/>
              </a:ext>
            </a:extLst>
          </p:cNvPr>
          <p:cNvGraphicFramePr>
            <a:graphicFrameLocks noGrp="1"/>
          </p:cNvGraphicFramePr>
          <p:nvPr>
            <p:extLst>
              <p:ext uri="{D42A27DB-BD31-4B8C-83A1-F6EECF244321}">
                <p14:modId xmlns:p14="http://schemas.microsoft.com/office/powerpoint/2010/main" val="3575367628"/>
              </p:ext>
            </p:extLst>
          </p:nvPr>
        </p:nvGraphicFramePr>
        <p:xfrm>
          <a:off x="17603365" y="30789223"/>
          <a:ext cx="5734524" cy="4222383"/>
        </p:xfrm>
        <a:graphic>
          <a:graphicData uri="http://schemas.openxmlformats.org/drawingml/2006/table">
            <a:tbl>
              <a:tblPr>
                <a:tableStyleId>{FABFCF23-3B69-468F-B69F-88F6DE6A72F2}</a:tableStyleId>
              </a:tblPr>
              <a:tblGrid>
                <a:gridCol w="1433631">
                  <a:extLst>
                    <a:ext uri="{9D8B030D-6E8A-4147-A177-3AD203B41FA5}">
                      <a16:colId xmlns:a16="http://schemas.microsoft.com/office/drawing/2014/main" val="3892960541"/>
                    </a:ext>
                  </a:extLst>
                </a:gridCol>
                <a:gridCol w="1433631">
                  <a:extLst>
                    <a:ext uri="{9D8B030D-6E8A-4147-A177-3AD203B41FA5}">
                      <a16:colId xmlns:a16="http://schemas.microsoft.com/office/drawing/2014/main" val="3135167623"/>
                    </a:ext>
                  </a:extLst>
                </a:gridCol>
                <a:gridCol w="1433631">
                  <a:extLst>
                    <a:ext uri="{9D8B030D-6E8A-4147-A177-3AD203B41FA5}">
                      <a16:colId xmlns:a16="http://schemas.microsoft.com/office/drawing/2014/main" val="312429300"/>
                    </a:ext>
                  </a:extLst>
                </a:gridCol>
                <a:gridCol w="1433631">
                  <a:extLst>
                    <a:ext uri="{9D8B030D-6E8A-4147-A177-3AD203B41FA5}">
                      <a16:colId xmlns:a16="http://schemas.microsoft.com/office/drawing/2014/main" val="1848831588"/>
                    </a:ext>
                  </a:extLst>
                </a:gridCol>
              </a:tblGrid>
              <a:tr h="383853">
                <a:tc gridSpan="4">
                  <a:txBody>
                    <a:bodyPr/>
                    <a:lstStyle/>
                    <a:p>
                      <a:pPr algn="ctr" fontAlgn="b"/>
                      <a:r>
                        <a:rPr lang="en-US" sz="2400" u="none" strike="noStrike" dirty="0">
                          <a:effectLst/>
                        </a:rPr>
                        <a:t>Infant 10: Polynomial Regression</a:t>
                      </a:r>
                      <a:endParaRPr lang="en-US" sz="24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3434797"/>
                  </a:ext>
                </a:extLst>
              </a:tr>
              <a:tr h="383853">
                <a:tc>
                  <a:txBody>
                    <a:bodyPr/>
                    <a:lstStyle/>
                    <a:p>
                      <a:pPr algn="l" fontAlgn="b"/>
                      <a:r>
                        <a:rPr lang="en-US" sz="2400" u="none" strike="noStrike" dirty="0">
                          <a:effectLst/>
                        </a:rPr>
                        <a:t>Model</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MAE</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MSE</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RMSE</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74985833"/>
                  </a:ext>
                </a:extLst>
              </a:tr>
              <a:tr h="383853">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13.85</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499.59</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22.35</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94769911"/>
                  </a:ext>
                </a:extLst>
              </a:tr>
              <a:tr h="383853">
                <a:tc>
                  <a:txBody>
                    <a:bodyPr/>
                    <a:lstStyle/>
                    <a:p>
                      <a:pPr algn="r" fontAlgn="b"/>
                      <a:r>
                        <a:rPr lang="en-US" sz="2400" u="none" strike="noStrike">
                          <a:effectLst/>
                        </a:rPr>
                        <a:t>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28.37</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1128.55</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33.59</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00140702"/>
                  </a:ext>
                </a:extLst>
              </a:tr>
              <a:tr h="383853">
                <a:tc>
                  <a:txBody>
                    <a:bodyPr/>
                    <a:lstStyle/>
                    <a:p>
                      <a:pPr algn="r" fontAlgn="b"/>
                      <a:r>
                        <a:rPr lang="en-US" sz="2400" u="none" strike="noStrike">
                          <a:effectLst/>
                        </a:rPr>
                        <a:t>3</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27.44</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1072.41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32.75</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87324613"/>
                  </a:ext>
                </a:extLst>
              </a:tr>
              <a:tr h="383853">
                <a:tc>
                  <a:txBody>
                    <a:bodyPr/>
                    <a:lstStyle/>
                    <a:p>
                      <a:pPr algn="r" fontAlgn="b"/>
                      <a:r>
                        <a:rPr lang="en-US" sz="2400" u="none" strike="noStrike">
                          <a:effectLst/>
                        </a:rPr>
                        <a:t>4</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17.64</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666.82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25.82</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16784119"/>
                  </a:ext>
                </a:extLst>
              </a:tr>
              <a:tr h="383853">
                <a:tc>
                  <a:txBody>
                    <a:bodyPr/>
                    <a:lstStyle/>
                    <a:p>
                      <a:pPr algn="r" fontAlgn="b"/>
                      <a:r>
                        <a:rPr lang="en-US" sz="2400" u="none" strike="noStrike">
                          <a:effectLst/>
                        </a:rPr>
                        <a:t>5</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14.34</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517.75</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22.75</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689190"/>
                  </a:ext>
                </a:extLst>
              </a:tr>
              <a:tr h="383853">
                <a:tc>
                  <a:txBody>
                    <a:bodyPr/>
                    <a:lstStyle/>
                    <a:p>
                      <a:pPr algn="r" fontAlgn="b"/>
                      <a:r>
                        <a:rPr lang="en-US" sz="2400" u="none" strike="noStrike">
                          <a:effectLst/>
                        </a:rPr>
                        <a:t>6</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24.95</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946.56</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30.77</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0012960"/>
                  </a:ext>
                </a:extLst>
              </a:tr>
              <a:tr h="383853">
                <a:tc>
                  <a:txBody>
                    <a:bodyPr/>
                    <a:lstStyle/>
                    <a:p>
                      <a:pPr algn="r" fontAlgn="b"/>
                      <a:r>
                        <a:rPr lang="en-US" sz="2400" u="none" strike="noStrike">
                          <a:effectLst/>
                        </a:rPr>
                        <a:t>7</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14.70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532.37</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23.07</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9205248"/>
                  </a:ext>
                </a:extLst>
              </a:tr>
              <a:tr h="383853">
                <a:tc>
                  <a:txBody>
                    <a:bodyPr/>
                    <a:lstStyle/>
                    <a:p>
                      <a:pPr algn="r" fontAlgn="b"/>
                      <a:r>
                        <a:rPr lang="en-US" sz="2400" u="none" strike="noStrike">
                          <a:effectLst/>
                        </a:rPr>
                        <a:t>8</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24.68</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929.23</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30.48</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932792"/>
                  </a:ext>
                </a:extLst>
              </a:tr>
              <a:tr h="383853">
                <a:tc>
                  <a:txBody>
                    <a:bodyPr/>
                    <a:lstStyle/>
                    <a:p>
                      <a:pPr algn="l" fontAlgn="b"/>
                      <a:r>
                        <a:rPr lang="en-US" sz="2400" u="none" strike="noStrike">
                          <a:effectLst/>
                        </a:rPr>
                        <a:t>Average</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15.91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574.21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a:effectLst/>
                        </a:rPr>
                        <a:t>23.96</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07440037"/>
                  </a:ext>
                </a:extLst>
              </a:tr>
            </a:tbl>
          </a:graphicData>
        </a:graphic>
      </p:graphicFrame>
      <p:graphicFrame>
        <p:nvGraphicFramePr>
          <p:cNvPr id="23" name="Table 22">
            <a:extLst>
              <a:ext uri="{FF2B5EF4-FFF2-40B4-BE49-F238E27FC236}">
                <a16:creationId xmlns:a16="http://schemas.microsoft.com/office/drawing/2014/main" id="{68C3B4C7-9D54-7F63-F9E6-A2EAD77DC089}"/>
              </a:ext>
            </a:extLst>
          </p:cNvPr>
          <p:cNvGraphicFramePr>
            <a:graphicFrameLocks noGrp="1"/>
          </p:cNvGraphicFramePr>
          <p:nvPr>
            <p:extLst>
              <p:ext uri="{D42A27DB-BD31-4B8C-83A1-F6EECF244321}">
                <p14:modId xmlns:p14="http://schemas.microsoft.com/office/powerpoint/2010/main" val="2141260076"/>
              </p:ext>
            </p:extLst>
          </p:nvPr>
        </p:nvGraphicFramePr>
        <p:xfrm>
          <a:off x="17603370" y="26451637"/>
          <a:ext cx="5734524" cy="4140731"/>
        </p:xfrm>
        <a:graphic>
          <a:graphicData uri="http://schemas.openxmlformats.org/drawingml/2006/table">
            <a:tbl>
              <a:tblPr>
                <a:tableStyleId>{FABFCF23-3B69-468F-B69F-88F6DE6A72F2}</a:tableStyleId>
              </a:tblPr>
              <a:tblGrid>
                <a:gridCol w="1433631">
                  <a:extLst>
                    <a:ext uri="{9D8B030D-6E8A-4147-A177-3AD203B41FA5}">
                      <a16:colId xmlns:a16="http://schemas.microsoft.com/office/drawing/2014/main" val="2366600701"/>
                    </a:ext>
                  </a:extLst>
                </a:gridCol>
                <a:gridCol w="1433631">
                  <a:extLst>
                    <a:ext uri="{9D8B030D-6E8A-4147-A177-3AD203B41FA5}">
                      <a16:colId xmlns:a16="http://schemas.microsoft.com/office/drawing/2014/main" val="1862915589"/>
                    </a:ext>
                  </a:extLst>
                </a:gridCol>
                <a:gridCol w="1433631">
                  <a:extLst>
                    <a:ext uri="{9D8B030D-6E8A-4147-A177-3AD203B41FA5}">
                      <a16:colId xmlns:a16="http://schemas.microsoft.com/office/drawing/2014/main" val="3495629308"/>
                    </a:ext>
                  </a:extLst>
                </a:gridCol>
                <a:gridCol w="1433631">
                  <a:extLst>
                    <a:ext uri="{9D8B030D-6E8A-4147-A177-3AD203B41FA5}">
                      <a16:colId xmlns:a16="http://schemas.microsoft.com/office/drawing/2014/main" val="1445387023"/>
                    </a:ext>
                  </a:extLst>
                </a:gridCol>
              </a:tblGrid>
              <a:tr h="387881">
                <a:tc gridSpan="4">
                  <a:txBody>
                    <a:bodyPr/>
                    <a:lstStyle/>
                    <a:p>
                      <a:pPr algn="ctr" fontAlgn="b"/>
                      <a:r>
                        <a:rPr lang="en-US" sz="2400" u="none" strike="noStrike" dirty="0">
                          <a:effectLst/>
                        </a:rPr>
                        <a:t>Infant 9: Polynomial Regression</a:t>
                      </a:r>
                      <a:endParaRPr lang="en-US" sz="24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03255861"/>
                  </a:ext>
                </a:extLst>
              </a:tr>
              <a:tr h="373865">
                <a:tc>
                  <a:txBody>
                    <a:bodyPr/>
                    <a:lstStyle/>
                    <a:p>
                      <a:pPr algn="l" fontAlgn="b"/>
                      <a:r>
                        <a:rPr lang="en-US" sz="2400" u="none" strike="noStrike">
                          <a:effectLst/>
                        </a:rPr>
                        <a:t>Model</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MAE</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MSE</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RMSE</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70989201"/>
                  </a:ext>
                </a:extLst>
              </a:tr>
              <a:tr h="373865">
                <a:tc>
                  <a:txBody>
                    <a:bodyPr/>
                    <a:lstStyle/>
                    <a:p>
                      <a:pPr algn="r" fontAlgn="b"/>
                      <a:r>
                        <a:rPr lang="en-US" sz="2400" u="none" strike="noStrike" dirty="0">
                          <a:effectLst/>
                        </a:rPr>
                        <a:t>1</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10.75</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512.93</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22.65</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94690513"/>
                  </a:ext>
                </a:extLst>
              </a:tr>
              <a:tr h="373865">
                <a:tc>
                  <a:txBody>
                    <a:bodyPr/>
                    <a:lstStyle/>
                    <a:p>
                      <a:pPr algn="r" fontAlgn="b"/>
                      <a:r>
                        <a:rPr lang="en-US" sz="2400" u="none" strike="noStrike">
                          <a:effectLst/>
                        </a:rPr>
                        <a:t>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21.44</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898.72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29.98</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82662672"/>
                  </a:ext>
                </a:extLst>
              </a:tr>
              <a:tr h="373865">
                <a:tc>
                  <a:txBody>
                    <a:bodyPr/>
                    <a:lstStyle/>
                    <a:p>
                      <a:pPr algn="r" fontAlgn="b"/>
                      <a:r>
                        <a:rPr lang="en-US" sz="2400" u="none" strike="noStrike">
                          <a:effectLst/>
                        </a:rPr>
                        <a:t>3</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20.67</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865.38</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29.42</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87930663"/>
                  </a:ext>
                </a:extLst>
              </a:tr>
              <a:tr h="373865">
                <a:tc>
                  <a:txBody>
                    <a:bodyPr/>
                    <a:lstStyle/>
                    <a:p>
                      <a:pPr algn="r" fontAlgn="b"/>
                      <a:r>
                        <a:rPr lang="en-US" sz="2400" u="none" strike="noStrike" dirty="0">
                          <a:effectLst/>
                        </a:rPr>
                        <a:t>4</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20.69</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847.56</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29.11</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96655363"/>
                  </a:ext>
                </a:extLst>
              </a:tr>
              <a:tr h="373865">
                <a:tc>
                  <a:txBody>
                    <a:bodyPr/>
                    <a:lstStyle/>
                    <a:p>
                      <a:pPr algn="r" fontAlgn="b"/>
                      <a:r>
                        <a:rPr lang="en-US" sz="2400" u="none" strike="noStrike">
                          <a:effectLst/>
                        </a:rPr>
                        <a:t>5</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14.15</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600.03</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24.50</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97165694"/>
                  </a:ext>
                </a:extLst>
              </a:tr>
              <a:tr h="373865">
                <a:tc>
                  <a:txBody>
                    <a:bodyPr/>
                    <a:lstStyle/>
                    <a:p>
                      <a:pPr algn="r" fontAlgn="b"/>
                      <a:r>
                        <a:rPr lang="en-US" sz="2400" u="none" strike="noStrike">
                          <a:effectLst/>
                        </a:rPr>
                        <a:t>6</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17.83</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756.45</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27.50</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60723284"/>
                  </a:ext>
                </a:extLst>
              </a:tr>
              <a:tr h="373865">
                <a:tc>
                  <a:txBody>
                    <a:bodyPr/>
                    <a:lstStyle/>
                    <a:p>
                      <a:pPr algn="r" fontAlgn="b"/>
                      <a:r>
                        <a:rPr lang="en-US" sz="2400" u="none" strike="noStrike">
                          <a:effectLst/>
                        </a:rPr>
                        <a:t>7</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14.58</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612.49</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24.75</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10776"/>
                  </a:ext>
                </a:extLst>
              </a:tr>
              <a:tr h="373865">
                <a:tc>
                  <a:txBody>
                    <a:bodyPr/>
                    <a:lstStyle/>
                    <a:p>
                      <a:pPr algn="r" fontAlgn="b"/>
                      <a:r>
                        <a:rPr lang="en-US" sz="2400" u="none" strike="noStrike">
                          <a:effectLst/>
                        </a:rPr>
                        <a:t>8</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17.85</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a:effectLst/>
                        </a:rPr>
                        <a:t>756.79</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27.51</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3929147"/>
                  </a:ext>
                </a:extLst>
              </a:tr>
              <a:tr h="373865">
                <a:tc>
                  <a:txBody>
                    <a:bodyPr/>
                    <a:lstStyle/>
                    <a:p>
                      <a:pPr algn="l" fontAlgn="b"/>
                      <a:r>
                        <a:rPr lang="en-US" sz="2400" u="none" strike="noStrike">
                          <a:effectLst/>
                        </a:rPr>
                        <a:t>Average</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9.86</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514.04</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a:effectLst/>
                        </a:rPr>
                        <a:t>22.67</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31808099"/>
                  </a:ext>
                </a:extLst>
              </a:tr>
            </a:tbl>
          </a:graphicData>
        </a:graphic>
      </p:graphicFrame>
      <p:graphicFrame>
        <p:nvGraphicFramePr>
          <p:cNvPr id="24" name="Table 23">
            <a:extLst>
              <a:ext uri="{FF2B5EF4-FFF2-40B4-BE49-F238E27FC236}">
                <a16:creationId xmlns:a16="http://schemas.microsoft.com/office/drawing/2014/main" id="{AFB4E435-3A06-EC43-AADA-14B4E3584E2B}"/>
              </a:ext>
            </a:extLst>
          </p:cNvPr>
          <p:cNvGraphicFramePr>
            <a:graphicFrameLocks noGrp="1"/>
          </p:cNvGraphicFramePr>
          <p:nvPr>
            <p:extLst>
              <p:ext uri="{D42A27DB-BD31-4B8C-83A1-F6EECF244321}">
                <p14:modId xmlns:p14="http://schemas.microsoft.com/office/powerpoint/2010/main" val="2909429217"/>
              </p:ext>
            </p:extLst>
          </p:nvPr>
        </p:nvGraphicFramePr>
        <p:xfrm>
          <a:off x="24001334" y="26460618"/>
          <a:ext cx="5734524" cy="4128135"/>
        </p:xfrm>
        <a:graphic>
          <a:graphicData uri="http://schemas.openxmlformats.org/drawingml/2006/table">
            <a:tbl>
              <a:tblPr>
                <a:tableStyleId>{FABFCF23-3B69-468F-B69F-88F6DE6A72F2}</a:tableStyleId>
              </a:tblPr>
              <a:tblGrid>
                <a:gridCol w="1433631">
                  <a:extLst>
                    <a:ext uri="{9D8B030D-6E8A-4147-A177-3AD203B41FA5}">
                      <a16:colId xmlns:a16="http://schemas.microsoft.com/office/drawing/2014/main" val="47791059"/>
                    </a:ext>
                  </a:extLst>
                </a:gridCol>
                <a:gridCol w="1433631">
                  <a:extLst>
                    <a:ext uri="{9D8B030D-6E8A-4147-A177-3AD203B41FA5}">
                      <a16:colId xmlns:a16="http://schemas.microsoft.com/office/drawing/2014/main" val="4255922415"/>
                    </a:ext>
                  </a:extLst>
                </a:gridCol>
                <a:gridCol w="1433631">
                  <a:extLst>
                    <a:ext uri="{9D8B030D-6E8A-4147-A177-3AD203B41FA5}">
                      <a16:colId xmlns:a16="http://schemas.microsoft.com/office/drawing/2014/main" val="133245280"/>
                    </a:ext>
                  </a:extLst>
                </a:gridCol>
                <a:gridCol w="1433631">
                  <a:extLst>
                    <a:ext uri="{9D8B030D-6E8A-4147-A177-3AD203B41FA5}">
                      <a16:colId xmlns:a16="http://schemas.microsoft.com/office/drawing/2014/main" val="2838711672"/>
                    </a:ext>
                  </a:extLst>
                </a:gridCol>
              </a:tblGrid>
              <a:tr h="375285">
                <a:tc gridSpan="4">
                  <a:txBody>
                    <a:bodyPr/>
                    <a:lstStyle/>
                    <a:p>
                      <a:pPr algn="ctr" fontAlgn="b"/>
                      <a:r>
                        <a:rPr lang="fr-FR" sz="2400" u="none" strike="noStrike">
                          <a:effectLst/>
                        </a:rPr>
                        <a:t>Infant 9: Support Vector Regression</a:t>
                      </a:r>
                      <a:endParaRPr lang="fr-FR" sz="24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39033799"/>
                  </a:ext>
                </a:extLst>
              </a:tr>
              <a:tr h="375285">
                <a:tc>
                  <a:txBody>
                    <a:bodyPr/>
                    <a:lstStyle/>
                    <a:p>
                      <a:pPr algn="l" fontAlgn="b"/>
                      <a:r>
                        <a:rPr lang="en-US" sz="2400" u="none" strike="noStrike">
                          <a:effectLst/>
                        </a:rPr>
                        <a:t>Model</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MAE</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MSE</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RMSE</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173474"/>
                  </a:ext>
                </a:extLst>
              </a:tr>
              <a:tr h="375285">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a:effectLst/>
                        </a:rPr>
                        <a:t>10.75</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512.93</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22.65</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10610306"/>
                  </a:ext>
                </a:extLst>
              </a:tr>
              <a:tr h="375285">
                <a:tc>
                  <a:txBody>
                    <a:bodyPr/>
                    <a:lstStyle/>
                    <a:p>
                      <a:pPr algn="r" fontAlgn="b"/>
                      <a:r>
                        <a:rPr lang="en-US" sz="2400" u="none" strike="noStrike">
                          <a:effectLst/>
                        </a:rPr>
                        <a:t>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21.44</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898.72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29.98</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36439013"/>
                  </a:ext>
                </a:extLst>
              </a:tr>
              <a:tr h="375285">
                <a:tc>
                  <a:txBody>
                    <a:bodyPr/>
                    <a:lstStyle/>
                    <a:p>
                      <a:pPr algn="r" fontAlgn="b"/>
                      <a:r>
                        <a:rPr lang="en-US" sz="2400" u="none" strike="noStrike">
                          <a:effectLst/>
                        </a:rPr>
                        <a:t>3</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20.67</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865.38</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29.42</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07318270"/>
                  </a:ext>
                </a:extLst>
              </a:tr>
              <a:tr h="375285">
                <a:tc>
                  <a:txBody>
                    <a:bodyPr/>
                    <a:lstStyle/>
                    <a:p>
                      <a:pPr algn="r" fontAlgn="b"/>
                      <a:r>
                        <a:rPr lang="en-US" sz="2400" u="none" strike="noStrike">
                          <a:effectLst/>
                        </a:rPr>
                        <a:t>4</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20.69</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847.56</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29.11</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45981513"/>
                  </a:ext>
                </a:extLst>
              </a:tr>
              <a:tr h="375285">
                <a:tc>
                  <a:txBody>
                    <a:bodyPr/>
                    <a:lstStyle/>
                    <a:p>
                      <a:pPr algn="r" fontAlgn="b"/>
                      <a:r>
                        <a:rPr lang="en-US" sz="2400" u="none" strike="noStrike">
                          <a:effectLst/>
                        </a:rPr>
                        <a:t>5</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a:effectLst/>
                        </a:rPr>
                        <a:t>14.15</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600.03</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24.50</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47562967"/>
                  </a:ext>
                </a:extLst>
              </a:tr>
              <a:tr h="375285">
                <a:tc>
                  <a:txBody>
                    <a:bodyPr/>
                    <a:lstStyle/>
                    <a:p>
                      <a:pPr algn="r" fontAlgn="b"/>
                      <a:r>
                        <a:rPr lang="en-US" sz="2400" u="none" strike="noStrike">
                          <a:effectLst/>
                        </a:rPr>
                        <a:t>6</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17.83</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756.45</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27.50</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0662838"/>
                  </a:ext>
                </a:extLst>
              </a:tr>
              <a:tr h="375285">
                <a:tc>
                  <a:txBody>
                    <a:bodyPr/>
                    <a:lstStyle/>
                    <a:p>
                      <a:pPr algn="r" fontAlgn="b"/>
                      <a:r>
                        <a:rPr lang="en-US" sz="2400" u="none" strike="noStrike">
                          <a:effectLst/>
                        </a:rPr>
                        <a:t>7</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14.58</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612.49</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24.75</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32847560"/>
                  </a:ext>
                </a:extLst>
              </a:tr>
              <a:tr h="375285">
                <a:tc>
                  <a:txBody>
                    <a:bodyPr/>
                    <a:lstStyle/>
                    <a:p>
                      <a:pPr algn="r" fontAlgn="b"/>
                      <a:r>
                        <a:rPr lang="en-US" sz="2400" u="none" strike="noStrike">
                          <a:effectLst/>
                        </a:rPr>
                        <a:t>8</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17.85</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756.79</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27.51</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0235670"/>
                  </a:ext>
                </a:extLst>
              </a:tr>
              <a:tr h="375285">
                <a:tc>
                  <a:txBody>
                    <a:bodyPr/>
                    <a:lstStyle/>
                    <a:p>
                      <a:pPr algn="l" fontAlgn="b"/>
                      <a:r>
                        <a:rPr lang="en-US" sz="2400" u="none" strike="noStrike">
                          <a:effectLst/>
                        </a:rPr>
                        <a:t>Average</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a:effectLst/>
                        </a:rPr>
                        <a:t>9.86</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514.04</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a:effectLst/>
                        </a:rPr>
                        <a:t>22.67</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36767268"/>
                  </a:ext>
                </a:extLst>
              </a:tr>
            </a:tbl>
          </a:graphicData>
        </a:graphic>
      </p:graphicFrame>
      <p:graphicFrame>
        <p:nvGraphicFramePr>
          <p:cNvPr id="25" name="Table 24">
            <a:extLst>
              <a:ext uri="{FF2B5EF4-FFF2-40B4-BE49-F238E27FC236}">
                <a16:creationId xmlns:a16="http://schemas.microsoft.com/office/drawing/2014/main" id="{4BA944EB-143C-116C-17A9-A47AF268CBCE}"/>
              </a:ext>
            </a:extLst>
          </p:cNvPr>
          <p:cNvGraphicFramePr>
            <a:graphicFrameLocks noGrp="1"/>
          </p:cNvGraphicFramePr>
          <p:nvPr>
            <p:extLst>
              <p:ext uri="{D42A27DB-BD31-4B8C-83A1-F6EECF244321}">
                <p14:modId xmlns:p14="http://schemas.microsoft.com/office/powerpoint/2010/main" val="1134544082"/>
              </p:ext>
            </p:extLst>
          </p:nvPr>
        </p:nvGraphicFramePr>
        <p:xfrm>
          <a:off x="24001329" y="30768575"/>
          <a:ext cx="5734524" cy="4222383"/>
        </p:xfrm>
        <a:graphic>
          <a:graphicData uri="http://schemas.openxmlformats.org/drawingml/2006/table">
            <a:tbl>
              <a:tblPr>
                <a:tableStyleId>{FABFCF23-3B69-468F-B69F-88F6DE6A72F2}</a:tableStyleId>
              </a:tblPr>
              <a:tblGrid>
                <a:gridCol w="1433631">
                  <a:extLst>
                    <a:ext uri="{9D8B030D-6E8A-4147-A177-3AD203B41FA5}">
                      <a16:colId xmlns:a16="http://schemas.microsoft.com/office/drawing/2014/main" val="3579863733"/>
                    </a:ext>
                  </a:extLst>
                </a:gridCol>
                <a:gridCol w="1433631">
                  <a:extLst>
                    <a:ext uri="{9D8B030D-6E8A-4147-A177-3AD203B41FA5}">
                      <a16:colId xmlns:a16="http://schemas.microsoft.com/office/drawing/2014/main" val="3980674995"/>
                    </a:ext>
                  </a:extLst>
                </a:gridCol>
                <a:gridCol w="1433631">
                  <a:extLst>
                    <a:ext uri="{9D8B030D-6E8A-4147-A177-3AD203B41FA5}">
                      <a16:colId xmlns:a16="http://schemas.microsoft.com/office/drawing/2014/main" val="3424741491"/>
                    </a:ext>
                  </a:extLst>
                </a:gridCol>
                <a:gridCol w="1433631">
                  <a:extLst>
                    <a:ext uri="{9D8B030D-6E8A-4147-A177-3AD203B41FA5}">
                      <a16:colId xmlns:a16="http://schemas.microsoft.com/office/drawing/2014/main" val="188499720"/>
                    </a:ext>
                  </a:extLst>
                </a:gridCol>
              </a:tblGrid>
              <a:tr h="383853">
                <a:tc gridSpan="4">
                  <a:txBody>
                    <a:bodyPr/>
                    <a:lstStyle/>
                    <a:p>
                      <a:pPr algn="ctr" fontAlgn="b"/>
                      <a:r>
                        <a:rPr lang="fr-FR" sz="2400" u="none" strike="noStrike">
                          <a:effectLst/>
                        </a:rPr>
                        <a:t>Infant 10: Support Vector Regression</a:t>
                      </a:r>
                      <a:endParaRPr lang="fr-FR" sz="24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74906558"/>
                  </a:ext>
                </a:extLst>
              </a:tr>
              <a:tr h="383853">
                <a:tc>
                  <a:txBody>
                    <a:bodyPr/>
                    <a:lstStyle/>
                    <a:p>
                      <a:pPr algn="l" fontAlgn="b"/>
                      <a:r>
                        <a:rPr lang="en-US" sz="2400" u="none" strike="noStrike" dirty="0">
                          <a:effectLst/>
                        </a:rPr>
                        <a:t>Model</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MAE</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MSE</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RMSE</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6718487"/>
                  </a:ext>
                </a:extLst>
              </a:tr>
              <a:tr h="383853">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13.85</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499.59</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22.35</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4086546"/>
                  </a:ext>
                </a:extLst>
              </a:tr>
              <a:tr h="383853">
                <a:tc>
                  <a:txBody>
                    <a:bodyPr/>
                    <a:lstStyle/>
                    <a:p>
                      <a:pPr algn="r" fontAlgn="b"/>
                      <a:r>
                        <a:rPr lang="en-US" sz="2400" u="none" strike="noStrike">
                          <a:effectLst/>
                        </a:rPr>
                        <a:t>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28.37</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1128.55</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33.59</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0036567"/>
                  </a:ext>
                </a:extLst>
              </a:tr>
              <a:tr h="383853">
                <a:tc>
                  <a:txBody>
                    <a:bodyPr/>
                    <a:lstStyle/>
                    <a:p>
                      <a:pPr algn="r" fontAlgn="b"/>
                      <a:r>
                        <a:rPr lang="en-US" sz="2400" u="none" strike="noStrike">
                          <a:effectLst/>
                        </a:rPr>
                        <a:t>3</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27.44</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1072.41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32.75</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48522835"/>
                  </a:ext>
                </a:extLst>
              </a:tr>
              <a:tr h="383853">
                <a:tc>
                  <a:txBody>
                    <a:bodyPr/>
                    <a:lstStyle/>
                    <a:p>
                      <a:pPr algn="r" fontAlgn="b"/>
                      <a:r>
                        <a:rPr lang="en-US" sz="2400" u="none" strike="noStrike">
                          <a:effectLst/>
                        </a:rPr>
                        <a:t>4</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17.64</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666.82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25.82</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4229190"/>
                  </a:ext>
                </a:extLst>
              </a:tr>
              <a:tr h="383853">
                <a:tc>
                  <a:txBody>
                    <a:bodyPr/>
                    <a:lstStyle/>
                    <a:p>
                      <a:pPr algn="r" fontAlgn="b"/>
                      <a:r>
                        <a:rPr lang="en-US" sz="2400" u="none" strike="noStrike">
                          <a:effectLst/>
                        </a:rPr>
                        <a:t>5</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14.34</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517.75</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22.75</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91139038"/>
                  </a:ext>
                </a:extLst>
              </a:tr>
              <a:tr h="383853">
                <a:tc>
                  <a:txBody>
                    <a:bodyPr/>
                    <a:lstStyle/>
                    <a:p>
                      <a:pPr algn="r" fontAlgn="b"/>
                      <a:r>
                        <a:rPr lang="en-US" sz="2400" u="none" strike="noStrike">
                          <a:effectLst/>
                        </a:rPr>
                        <a:t>6</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24.95</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946.56</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30.77</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3890810"/>
                  </a:ext>
                </a:extLst>
              </a:tr>
              <a:tr h="383853">
                <a:tc>
                  <a:txBody>
                    <a:bodyPr/>
                    <a:lstStyle/>
                    <a:p>
                      <a:pPr algn="r" fontAlgn="b"/>
                      <a:r>
                        <a:rPr lang="en-US" sz="2400" u="none" strike="noStrike">
                          <a:effectLst/>
                        </a:rPr>
                        <a:t>7</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14.70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532.37</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23.07</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94106846"/>
                  </a:ext>
                </a:extLst>
              </a:tr>
              <a:tr h="383853">
                <a:tc>
                  <a:txBody>
                    <a:bodyPr/>
                    <a:lstStyle/>
                    <a:p>
                      <a:pPr algn="r" fontAlgn="b"/>
                      <a:r>
                        <a:rPr lang="en-US" sz="2400" u="none" strike="noStrike">
                          <a:effectLst/>
                        </a:rPr>
                        <a:t>8</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24.68</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929.23</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30.48</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1425421"/>
                  </a:ext>
                </a:extLst>
              </a:tr>
              <a:tr h="383853">
                <a:tc>
                  <a:txBody>
                    <a:bodyPr/>
                    <a:lstStyle/>
                    <a:p>
                      <a:pPr algn="l" fontAlgn="b"/>
                      <a:r>
                        <a:rPr lang="en-US" sz="2400" u="none" strike="noStrike" dirty="0">
                          <a:effectLst/>
                        </a:rPr>
                        <a:t>Average</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a:effectLst/>
                        </a:rPr>
                        <a:t>15.91</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574.21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a:effectLst/>
                        </a:rPr>
                        <a:t>23.96</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1413021"/>
                  </a:ext>
                </a:extLst>
              </a:tr>
            </a:tbl>
          </a:graphicData>
        </a:graphic>
      </p:graphicFrame>
      <p:pic>
        <p:nvPicPr>
          <p:cNvPr id="27" name="Picture 26" descr="Chart, line chart&#10;&#10;Description automatically generated">
            <a:extLst>
              <a:ext uri="{FF2B5EF4-FFF2-40B4-BE49-F238E27FC236}">
                <a16:creationId xmlns:a16="http://schemas.microsoft.com/office/drawing/2014/main" id="{5CF6BE37-9330-AB0A-CBE5-82DAD5065D9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9934" y="31884195"/>
            <a:ext cx="9558613" cy="5405086"/>
          </a:xfrm>
          <a:prstGeom prst="rect">
            <a:avLst/>
          </a:prstGeom>
        </p:spPr>
      </p:pic>
      <p:pic>
        <p:nvPicPr>
          <p:cNvPr id="29" name="Picture 28" descr="Chart, line chart&#10;&#10;Description automatically generated">
            <a:extLst>
              <a:ext uri="{FF2B5EF4-FFF2-40B4-BE49-F238E27FC236}">
                <a16:creationId xmlns:a16="http://schemas.microsoft.com/office/drawing/2014/main" id="{22825E74-9EE5-0904-DF6A-38756DFF8B4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9934" y="37404932"/>
            <a:ext cx="9558613" cy="5295800"/>
          </a:xfrm>
          <a:prstGeom prst="rect">
            <a:avLst/>
          </a:prstGeom>
        </p:spPr>
      </p:pic>
      <p:sp>
        <p:nvSpPr>
          <p:cNvPr id="30" name="TextBox 29">
            <a:extLst>
              <a:ext uri="{FF2B5EF4-FFF2-40B4-BE49-F238E27FC236}">
                <a16:creationId xmlns:a16="http://schemas.microsoft.com/office/drawing/2014/main" id="{D3E0E7E3-80D2-F9DD-A6B3-41D1D663E2EE}"/>
              </a:ext>
            </a:extLst>
          </p:cNvPr>
          <p:cNvSpPr txBox="1"/>
          <p:nvPr/>
        </p:nvSpPr>
        <p:spPr>
          <a:xfrm>
            <a:off x="10068546" y="36069834"/>
            <a:ext cx="20029760" cy="4524315"/>
          </a:xfrm>
          <a:prstGeom prst="rect">
            <a:avLst/>
          </a:prstGeom>
          <a:noFill/>
        </p:spPr>
        <p:txBody>
          <a:bodyPr wrap="square" rtlCol="0">
            <a:spAutoFit/>
          </a:bodyPr>
          <a:lstStyle/>
          <a:p>
            <a:pPr algn="just"/>
            <a:r>
              <a:rPr lang="en-US" sz="3200" dirty="0"/>
              <a:t>There are a total 24 models trained with each infant 1 to infant 8 trained with linear regression, polynomial regression, and SVR RBF model. </a:t>
            </a:r>
          </a:p>
          <a:p>
            <a:pPr algn="just"/>
            <a:r>
              <a:rPr lang="en-US" sz="3200" dirty="0"/>
              <a:t>There are no obvious improvement of the prediction accuracy from the metrics generated from the predicted value for infant 10 and infant 9. It is most obvious with the identical metrics value for polynomial regression and SVR. </a:t>
            </a:r>
          </a:p>
          <a:p>
            <a:pPr algn="just"/>
            <a:r>
              <a:rPr lang="en-US" sz="3200" dirty="0"/>
              <a:t>The phenomenon might be due to the outlier and noises which are not properly filtered from the data. Furthermore, hyperparameters tuning is not performed thus, the performance improvement would not be obvious. </a:t>
            </a:r>
          </a:p>
          <a:p>
            <a:pPr algn="just"/>
            <a:r>
              <a:rPr lang="en-US" sz="3200" dirty="0"/>
              <a:t>Future step for the study is to implement frequency-based filter (band-pass, low-pass, high-pass) to improve the ECG and RESP signal. In addition, the hyperparameters tuning would be implemented.</a:t>
            </a:r>
          </a:p>
          <a:p>
            <a:pPr algn="just"/>
            <a:endParaRPr lang="en-US" sz="3200" dirty="0"/>
          </a:p>
        </p:txBody>
      </p:sp>
      <p:sp>
        <p:nvSpPr>
          <p:cNvPr id="31" name="TextBox 30">
            <a:extLst>
              <a:ext uri="{FF2B5EF4-FFF2-40B4-BE49-F238E27FC236}">
                <a16:creationId xmlns:a16="http://schemas.microsoft.com/office/drawing/2014/main" id="{FD2F7266-DC0B-2C23-B8ED-2E703A695ABB}"/>
              </a:ext>
            </a:extLst>
          </p:cNvPr>
          <p:cNvSpPr txBox="1"/>
          <p:nvPr/>
        </p:nvSpPr>
        <p:spPr>
          <a:xfrm>
            <a:off x="10068545" y="40978154"/>
            <a:ext cx="20155455" cy="1569660"/>
          </a:xfrm>
          <a:prstGeom prst="rect">
            <a:avLst/>
          </a:prstGeom>
          <a:noFill/>
        </p:spPr>
        <p:txBody>
          <a:bodyPr wrap="square" rtlCol="0">
            <a:spAutoFit/>
          </a:bodyPr>
          <a:lstStyle/>
          <a:p>
            <a:r>
              <a:rPr lang="en-US" sz="3200" dirty="0"/>
              <a:t>The data pipeline is built with 3 sections from reading the data, data preprocessing, to model training. The results shows the models has a performance of 22 to 24 RMSE value for the 3 tested regression models. The contribution from this study is to setup a foundation for </a:t>
            </a:r>
            <a:r>
              <a:rPr lang="en-US" sz="3200"/>
              <a:t>further exploration. </a:t>
            </a:r>
            <a:endParaRPr lang="en-US" sz="3200" dirty="0"/>
          </a:p>
        </p:txBody>
      </p:sp>
    </p:spTree>
    <p:extLst>
      <p:ext uri="{BB962C8B-B14F-4D97-AF65-F5344CB8AC3E}">
        <p14:creationId xmlns:p14="http://schemas.microsoft.com/office/powerpoint/2010/main" val="2000666966"/>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7CFC9F5226CD94FA7FD97304866306C" ma:contentTypeVersion="4" ma:contentTypeDescription="Create a new document." ma:contentTypeScope="" ma:versionID="5ff06fd98a8319befe5a1f3e54e72304">
  <xsd:schema xmlns:xsd="http://www.w3.org/2001/XMLSchema" xmlns:xs="http://www.w3.org/2001/XMLSchema" xmlns:p="http://schemas.microsoft.com/office/2006/metadata/properties" xmlns:ns2="9684f6c4-50ab-4b3b-a87c-e669e67e03c1" targetNamespace="http://schemas.microsoft.com/office/2006/metadata/properties" ma:root="true" ma:fieldsID="c02cbd62116dc91df90a186d7054cdec" ns2:_="">
    <xsd:import namespace="9684f6c4-50ab-4b3b-a87c-e669e67e03c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84f6c4-50ab-4b3b-a87c-e669e67e03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3A2E2A-1FD6-4D8D-8D96-375C399A6CF8}">
  <ds:schemaRefs>
    <ds:schemaRef ds:uri="http://schemas.microsoft.com/sharepoint/v3/contenttype/forms"/>
  </ds:schemaRefs>
</ds:datastoreItem>
</file>

<file path=customXml/itemProps2.xml><?xml version="1.0" encoding="utf-8"?>
<ds:datastoreItem xmlns:ds="http://schemas.openxmlformats.org/officeDocument/2006/customXml" ds:itemID="{7990A461-5687-43C2-AE4C-A0421F4FF791}">
  <ds:schemaRefs>
    <ds:schemaRef ds:uri="http://www.w3.org/XML/1998/namespace"/>
    <ds:schemaRef ds:uri="http://schemas.microsoft.com/office/2006/documentManagement/types"/>
    <ds:schemaRef ds:uri="http://purl.org/dc/terms/"/>
    <ds:schemaRef ds:uri="http://purl.org/dc/elements/1.1/"/>
    <ds:schemaRef ds:uri="9684f6c4-50ab-4b3b-a87c-e669e67e03c1"/>
    <ds:schemaRef ds:uri="http://schemas.microsoft.com/office/2006/metadata/properties"/>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85EEDA42-CE65-460D-B2A9-B39648D9AEA6}">
  <ds:schemaRefs>
    <ds:schemaRef ds:uri="9684f6c4-50ab-4b3b-a87c-e669e67e03c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739</Words>
  <Application>Microsoft Office PowerPoint</Application>
  <PresentationFormat>Custom</PresentationFormat>
  <Paragraphs>280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Yap Choon Hwai</dc:creator>
  <cp:lastModifiedBy>Chia Hsing Chong</cp:lastModifiedBy>
  <cp:revision>1</cp:revision>
  <dcterms:created xsi:type="dcterms:W3CDTF">2014-06-27T07:01:10Z</dcterms:created>
  <dcterms:modified xsi:type="dcterms:W3CDTF">2023-01-26T06:11:46Z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0x01010007CFC9F5226CD94FA7FD97304866306C</vt:lpwstr>
  </property>
</Properties>
</file>