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群組"/>
          <p:cNvGrpSpPr/>
          <p:nvPr/>
        </p:nvGrpSpPr>
        <p:grpSpPr>
          <a:xfrm>
            <a:off x="-1" y="0"/>
            <a:ext cx="13055601" cy="9753600"/>
            <a:chOff x="0" y="0"/>
            <a:chExt cx="13055600" cy="9753600"/>
          </a:xfrm>
        </p:grpSpPr>
        <p:pic>
          <p:nvPicPr>
            <p:cNvPr id="119" name="bg.png" descr="bg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title_bg.png" descr="title_bg.png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-1" y="0"/>
              <a:ext cx="13055601" cy="975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2" name="簡報標題簡報標題簡報標題"/>
          <p:cNvSpPr txBox="1"/>
          <p:nvPr>
            <p:ph type="ctrTitle"/>
          </p:nvPr>
        </p:nvSpPr>
        <p:spPr>
          <a:xfrm>
            <a:off x="355284" y="3407150"/>
            <a:ext cx="5769387" cy="2366030"/>
          </a:xfrm>
          <a:prstGeom prst="rect">
            <a:avLst/>
          </a:prstGeom>
        </p:spPr>
        <p:txBody>
          <a:bodyPr anchor="ctr"/>
          <a:lstStyle>
            <a:lvl1pPr algn="l">
              <a:defRPr sz="6000">
                <a:solidFill>
                  <a:srgbClr val="FFFFFF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簡報標題簡報標題簡報標題</a:t>
            </a:r>
          </a:p>
        </p:txBody>
      </p:sp>
      <p:sp>
        <p:nvSpPr>
          <p:cNvPr id="123" name="主講人姓名（公司名稱）"/>
          <p:cNvSpPr txBox="1"/>
          <p:nvPr>
            <p:ph type="subTitle" sz="quarter" idx="1"/>
          </p:nvPr>
        </p:nvSpPr>
        <p:spPr>
          <a:xfrm>
            <a:off x="355284" y="5792908"/>
            <a:ext cx="6145903" cy="1240585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rgbClr val="FFFFFF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pPr/>
            <a:r>
              <a:t>主講人姓名（公司名稱）</a:t>
            </a:r>
          </a:p>
        </p:txBody>
      </p:sp>
      <p:grpSp>
        <p:nvGrpSpPr>
          <p:cNvPr id="128" name="群組"/>
          <p:cNvGrpSpPr/>
          <p:nvPr/>
        </p:nvGrpSpPr>
        <p:grpSpPr>
          <a:xfrm>
            <a:off x="8451323" y="8431952"/>
            <a:ext cx="4410173" cy="1086698"/>
            <a:chOff x="0" y="0"/>
            <a:chExt cx="4410171" cy="1086697"/>
          </a:xfrm>
        </p:grpSpPr>
        <p:grpSp>
          <p:nvGrpSpPr>
            <p:cNvPr id="126" name="群組"/>
            <p:cNvGrpSpPr/>
            <p:nvPr/>
          </p:nvGrpSpPr>
          <p:grpSpPr>
            <a:xfrm>
              <a:off x="0" y="0"/>
              <a:ext cx="4410172" cy="584200"/>
              <a:chOff x="0" y="0"/>
              <a:chExt cx="4410171" cy="584200"/>
            </a:xfrm>
          </p:grpSpPr>
          <p:pic>
            <p:nvPicPr>
              <p:cNvPr id="124" name="jcconf.png" descr="jcconf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71239"/>
                <a:ext cx="1905000" cy="3907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5" name="Taiwan 2018"/>
              <p:cNvSpPr txBox="1"/>
              <p:nvPr/>
            </p:nvSpPr>
            <p:spPr>
              <a:xfrm>
                <a:off x="1931290" y="-1"/>
                <a:ext cx="2478882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2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Taiwan 2018</a:t>
                </a:r>
              </a:p>
            </p:txBody>
          </p:sp>
        </p:grpSp>
        <p:sp>
          <p:nvSpPr>
            <p:cNvPr id="127" name="#JCConf"/>
            <p:cNvSpPr txBox="1"/>
            <p:nvPr/>
          </p:nvSpPr>
          <p:spPr>
            <a:xfrm>
              <a:off x="3072101" y="616797"/>
              <a:ext cx="130016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#JCConf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37" name="群組"/>
          <p:cNvGrpSpPr/>
          <p:nvPr/>
        </p:nvGrpSpPr>
        <p:grpSpPr>
          <a:xfrm>
            <a:off x="0" y="8928100"/>
            <a:ext cx="13004801" cy="825500"/>
            <a:chOff x="0" y="0"/>
            <a:chExt cx="13004800" cy="825500"/>
          </a:xfrm>
        </p:grpSpPr>
        <p:pic>
          <p:nvPicPr>
            <p:cNvPr id="132" name="bar.png" descr="bar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04800" cy="825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" name="#JCConf"/>
            <p:cNvSpPr txBox="1"/>
            <p:nvPr/>
          </p:nvSpPr>
          <p:spPr>
            <a:xfrm>
              <a:off x="11451387" y="177799"/>
              <a:ext cx="130016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#JCConf</a:t>
              </a:r>
            </a:p>
          </p:txBody>
        </p:sp>
        <p:grpSp>
          <p:nvGrpSpPr>
            <p:cNvPr id="136" name="群組"/>
            <p:cNvGrpSpPr/>
            <p:nvPr/>
          </p:nvGrpSpPr>
          <p:grpSpPr>
            <a:xfrm>
              <a:off x="292005" y="139699"/>
              <a:ext cx="3538829" cy="546101"/>
              <a:chOff x="0" y="0"/>
              <a:chExt cx="3538828" cy="546100"/>
            </a:xfrm>
          </p:grpSpPr>
          <p:pic>
            <p:nvPicPr>
              <p:cNvPr id="134" name="jcconf.png" descr="jcconf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128785"/>
                <a:ext cx="1463676" cy="3002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5" name="Taiwan 2018"/>
              <p:cNvSpPr txBox="1"/>
              <p:nvPr/>
            </p:nvSpPr>
            <p:spPr>
              <a:xfrm>
                <a:off x="1492187" y="-1"/>
                <a:ext cx="2046642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9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2400"/>
                  <a:t>Taiwan</a:t>
                </a:r>
                <a:r>
                  <a:t> 2018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