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9"/>
  </p:notesMasterIdLst>
  <p:sldIdLst>
    <p:sldId id="256" r:id="rId2"/>
    <p:sldId id="265" r:id="rId3"/>
    <p:sldId id="258" r:id="rId4"/>
    <p:sldId id="259" r:id="rId5"/>
    <p:sldId id="273" r:id="rId6"/>
    <p:sldId id="261" r:id="rId7"/>
    <p:sldId id="262" r:id="rId8"/>
    <p:sldId id="263" r:id="rId9"/>
    <p:sldId id="275" r:id="rId10"/>
    <p:sldId id="266" r:id="rId11"/>
    <p:sldId id="267" r:id="rId12"/>
    <p:sldId id="269" r:id="rId13"/>
    <p:sldId id="264" r:id="rId14"/>
    <p:sldId id="270" r:id="rId15"/>
    <p:sldId id="268" r:id="rId16"/>
    <p:sldId id="272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96A63E-2FB0-4EB9-AA70-356EFCF4CD1E}" v="5" dt="2024-03-28T21:15:16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son Chubbuck" userId="2d8a71014bc40f28" providerId="LiveId" clId="{C996A63E-2FB0-4EB9-AA70-356EFCF4CD1E}"/>
    <pc:docChg chg="addSld modSld">
      <pc:chgData name="Carson Chubbuck" userId="2d8a71014bc40f28" providerId="LiveId" clId="{C996A63E-2FB0-4EB9-AA70-356EFCF4CD1E}" dt="2024-03-28T21:15:19.247" v="22" actId="20577"/>
      <pc:docMkLst>
        <pc:docMk/>
      </pc:docMkLst>
      <pc:sldChg chg="modSp new mod">
        <pc:chgData name="Carson Chubbuck" userId="2d8a71014bc40f28" providerId="LiveId" clId="{C996A63E-2FB0-4EB9-AA70-356EFCF4CD1E}" dt="2024-03-28T21:15:19.247" v="22" actId="20577"/>
        <pc:sldMkLst>
          <pc:docMk/>
          <pc:sldMk cId="1026038738" sldId="276"/>
        </pc:sldMkLst>
        <pc:spChg chg="mod">
          <ac:chgData name="Carson Chubbuck" userId="2d8a71014bc40f28" providerId="LiveId" clId="{C996A63E-2FB0-4EB9-AA70-356EFCF4CD1E}" dt="2024-03-28T21:13:01.397" v="7" actId="20577"/>
          <ac:spMkLst>
            <pc:docMk/>
            <pc:sldMk cId="1026038738" sldId="276"/>
            <ac:spMk id="2" creationId="{9F44E342-97FF-65E4-A209-8B23C1AD8A18}"/>
          </ac:spMkLst>
        </pc:spChg>
        <pc:spChg chg="mod">
          <ac:chgData name="Carson Chubbuck" userId="2d8a71014bc40f28" providerId="LiveId" clId="{C996A63E-2FB0-4EB9-AA70-356EFCF4CD1E}" dt="2024-03-28T21:15:19.247" v="22" actId="20577"/>
          <ac:spMkLst>
            <pc:docMk/>
            <pc:sldMk cId="1026038738" sldId="276"/>
            <ac:spMk id="3" creationId="{7B3003F7-42FA-F99C-CCAF-23AFC7CB7D5F}"/>
          </ac:spMkLst>
        </pc:spChg>
      </pc:sldChg>
    </pc:docChg>
  </pc:docChgLst>
  <pc:docChgLst>
    <pc:chgData name="Carson Chubbuck" userId="2d8a71014bc40f28" providerId="LiveId" clId="{6CA01418-F995-44BA-8EFF-D920B5A01183}"/>
    <pc:docChg chg="undo redo custSel addSld delSld modSld sldOrd">
      <pc:chgData name="Carson Chubbuck" userId="2d8a71014bc40f28" providerId="LiveId" clId="{6CA01418-F995-44BA-8EFF-D920B5A01183}" dt="2024-02-09T19:05:50.756" v="4910"/>
      <pc:docMkLst>
        <pc:docMk/>
      </pc:docMkLst>
      <pc:sldChg chg="addSp delSp modSp new mod modClrScheme chgLayout">
        <pc:chgData name="Carson Chubbuck" userId="2d8a71014bc40f28" providerId="LiveId" clId="{6CA01418-F995-44BA-8EFF-D920B5A01183}" dt="2024-02-09T19:05:50.756" v="4910"/>
        <pc:sldMkLst>
          <pc:docMk/>
          <pc:sldMk cId="2270795405" sldId="256"/>
        </pc:sldMkLst>
        <pc:spChg chg="del mod ord">
          <ac:chgData name="Carson Chubbuck" userId="2d8a71014bc40f28" providerId="LiveId" clId="{6CA01418-F995-44BA-8EFF-D920B5A01183}" dt="2024-02-05T04:50:52.740" v="83" actId="700"/>
          <ac:spMkLst>
            <pc:docMk/>
            <pc:sldMk cId="2270795405" sldId="256"/>
            <ac:spMk id="2" creationId="{AA868757-C358-6B7C-2FC8-9F2CA28910E6}"/>
          </ac:spMkLst>
        </pc:spChg>
        <pc:spChg chg="del mod ord">
          <ac:chgData name="Carson Chubbuck" userId="2d8a71014bc40f28" providerId="LiveId" clId="{6CA01418-F995-44BA-8EFF-D920B5A01183}" dt="2024-02-05T04:50:52.740" v="83" actId="700"/>
          <ac:spMkLst>
            <pc:docMk/>
            <pc:sldMk cId="2270795405" sldId="256"/>
            <ac:spMk id="3" creationId="{F00FA85B-0DDC-92D0-16A5-B97DCFDE4272}"/>
          </ac:spMkLst>
        </pc:spChg>
        <pc:spChg chg="add mod ord">
          <ac:chgData name="Carson Chubbuck" userId="2d8a71014bc40f28" providerId="LiveId" clId="{6CA01418-F995-44BA-8EFF-D920B5A01183}" dt="2024-02-08T21:17:05.387" v="4855" actId="207"/>
          <ac:spMkLst>
            <pc:docMk/>
            <pc:sldMk cId="2270795405" sldId="256"/>
            <ac:spMk id="4" creationId="{9B200E5B-8ABC-CE94-0526-065FB97548B7}"/>
          </ac:spMkLst>
        </pc:spChg>
        <pc:spChg chg="add del mod ord">
          <ac:chgData name="Carson Chubbuck" userId="2d8a71014bc40f28" providerId="LiveId" clId="{6CA01418-F995-44BA-8EFF-D920B5A01183}" dt="2024-02-05T04:52:07.336" v="224"/>
          <ac:spMkLst>
            <pc:docMk/>
            <pc:sldMk cId="2270795405" sldId="256"/>
            <ac:spMk id="5" creationId="{5609A730-DEF3-86DA-E9A5-0F6DE9DD9750}"/>
          </ac:spMkLst>
        </pc:spChg>
        <pc:spChg chg="add mod ord">
          <ac:chgData name="Carson Chubbuck" userId="2d8a71014bc40f28" providerId="LiveId" clId="{6CA01418-F995-44BA-8EFF-D920B5A01183}" dt="2024-02-08T21:17:05.387" v="4855" actId="207"/>
          <ac:spMkLst>
            <pc:docMk/>
            <pc:sldMk cId="2270795405" sldId="256"/>
            <ac:spMk id="6" creationId="{E31F37EA-A5A9-9F2B-38AA-EE2947E69838}"/>
          </ac:spMkLst>
        </pc:spChg>
        <pc:picChg chg="add mod">
          <ac:chgData name="Carson Chubbuck" userId="2d8a71014bc40f28" providerId="LiveId" clId="{6CA01418-F995-44BA-8EFF-D920B5A01183}" dt="2024-02-09T19:05:50.756" v="4910"/>
          <ac:picMkLst>
            <pc:docMk/>
            <pc:sldMk cId="2270795405" sldId="256"/>
            <ac:picMk id="1026" creationId="{B7D2E379-07B0-790D-B845-8EE547C47BAC}"/>
          </ac:picMkLst>
        </pc:picChg>
      </pc:sldChg>
      <pc:sldChg chg="addSp delSp modSp add del mod modClrScheme chgLayout">
        <pc:chgData name="Carson Chubbuck" userId="2d8a71014bc40f28" providerId="LiveId" clId="{6CA01418-F995-44BA-8EFF-D920B5A01183}" dt="2024-02-05T08:58:23.500" v="4221" actId="2696"/>
        <pc:sldMkLst>
          <pc:docMk/>
          <pc:sldMk cId="2404815540" sldId="257"/>
        </pc:sldMkLst>
        <pc:spChg chg="del mod ord">
          <ac:chgData name="Carson Chubbuck" userId="2d8a71014bc40f28" providerId="LiveId" clId="{6CA01418-F995-44BA-8EFF-D920B5A01183}" dt="2024-02-05T04:35:18.978" v="2" actId="700"/>
          <ac:spMkLst>
            <pc:docMk/>
            <pc:sldMk cId="2404815540" sldId="257"/>
            <ac:spMk id="2" creationId="{25065C4F-E78A-AEC7-7FFA-2D45C6E53B3E}"/>
          </ac:spMkLst>
        </pc:spChg>
        <pc:spChg chg="del mod ord">
          <ac:chgData name="Carson Chubbuck" userId="2d8a71014bc40f28" providerId="LiveId" clId="{6CA01418-F995-44BA-8EFF-D920B5A01183}" dt="2024-02-05T04:35:18.978" v="2" actId="700"/>
          <ac:spMkLst>
            <pc:docMk/>
            <pc:sldMk cId="2404815540" sldId="257"/>
            <ac:spMk id="3" creationId="{DFA616D0-1C37-0242-D506-0A737E247E7A}"/>
          </ac:spMkLst>
        </pc:spChg>
        <pc:spChg chg="add del mod ord">
          <ac:chgData name="Carson Chubbuck" userId="2d8a71014bc40f28" providerId="LiveId" clId="{6CA01418-F995-44BA-8EFF-D920B5A01183}" dt="2024-02-05T04:36:11.224" v="16" actId="478"/>
          <ac:spMkLst>
            <pc:docMk/>
            <pc:sldMk cId="2404815540" sldId="257"/>
            <ac:spMk id="4" creationId="{CB79F567-26D1-C62A-B105-4D0EA04C7768}"/>
          </ac:spMkLst>
        </pc:spChg>
        <pc:spChg chg="add mod ord">
          <ac:chgData name="Carson Chubbuck" userId="2d8a71014bc40f28" providerId="LiveId" clId="{6CA01418-F995-44BA-8EFF-D920B5A01183}" dt="2024-02-05T04:56:22.554" v="341" actId="20577"/>
          <ac:spMkLst>
            <pc:docMk/>
            <pc:sldMk cId="2404815540" sldId="257"/>
            <ac:spMk id="5" creationId="{C9A4804F-1E4D-73B0-7733-20B8ADA06CE6}"/>
          </ac:spMkLst>
        </pc:spChg>
      </pc:sldChg>
      <pc:sldChg chg="addSp delSp modSp new mod ord modClrScheme chgLayout">
        <pc:chgData name="Carson Chubbuck" userId="2d8a71014bc40f28" providerId="LiveId" clId="{6CA01418-F995-44BA-8EFF-D920B5A01183}" dt="2024-02-09T19:05:50.756" v="4910"/>
        <pc:sldMkLst>
          <pc:docMk/>
          <pc:sldMk cId="2288827899" sldId="258"/>
        </pc:sldMkLst>
        <pc:spChg chg="del mod ord">
          <ac:chgData name="Carson Chubbuck" userId="2d8a71014bc40f28" providerId="LiveId" clId="{6CA01418-F995-44BA-8EFF-D920B5A01183}" dt="2024-02-05T04:56:51.201" v="343" actId="700"/>
          <ac:spMkLst>
            <pc:docMk/>
            <pc:sldMk cId="2288827899" sldId="258"/>
            <ac:spMk id="2" creationId="{BBE798F3-416B-C100-7965-94CBB535CB4C}"/>
          </ac:spMkLst>
        </pc:spChg>
        <pc:spChg chg="del mod ord">
          <ac:chgData name="Carson Chubbuck" userId="2d8a71014bc40f28" providerId="LiveId" clId="{6CA01418-F995-44BA-8EFF-D920B5A01183}" dt="2024-02-05T04:56:51.201" v="343" actId="700"/>
          <ac:spMkLst>
            <pc:docMk/>
            <pc:sldMk cId="2288827899" sldId="258"/>
            <ac:spMk id="3" creationId="{C932CDEF-2D57-5AD1-048B-223BBF4964F8}"/>
          </ac:spMkLst>
        </pc:spChg>
        <pc:spChg chg="del">
          <ac:chgData name="Carson Chubbuck" userId="2d8a71014bc40f28" providerId="LiveId" clId="{6CA01418-F995-44BA-8EFF-D920B5A01183}" dt="2024-02-05T04:56:51.201" v="343" actId="700"/>
          <ac:spMkLst>
            <pc:docMk/>
            <pc:sldMk cId="2288827899" sldId="258"/>
            <ac:spMk id="4" creationId="{5C131796-6263-2240-3FD1-3A447300E43E}"/>
          </ac:spMkLst>
        </pc:spChg>
        <pc:spChg chg="add mod ord">
          <ac:chgData name="Carson Chubbuck" userId="2d8a71014bc40f28" providerId="LiveId" clId="{6CA01418-F995-44BA-8EFF-D920B5A01183}" dt="2024-02-09T19:05:50.756" v="4910"/>
          <ac:spMkLst>
            <pc:docMk/>
            <pc:sldMk cId="2288827899" sldId="258"/>
            <ac:spMk id="5" creationId="{A95EED69-6011-318D-ABAE-D80862529EDC}"/>
          </ac:spMkLst>
        </pc:spChg>
        <pc:spChg chg="add mod ord">
          <ac:chgData name="Carson Chubbuck" userId="2d8a71014bc40f28" providerId="LiveId" clId="{6CA01418-F995-44BA-8EFF-D920B5A01183}" dt="2024-02-09T19:05:50.756" v="4910"/>
          <ac:spMkLst>
            <pc:docMk/>
            <pc:sldMk cId="2288827899" sldId="258"/>
            <ac:spMk id="6" creationId="{8E4B1D98-DDA6-ED39-70E6-DEF8E4382A93}"/>
          </ac:spMkLst>
        </pc:spChg>
      </pc:sldChg>
      <pc:sldChg chg="modSp add mod">
        <pc:chgData name="Carson Chubbuck" userId="2d8a71014bc40f28" providerId="LiveId" clId="{6CA01418-F995-44BA-8EFF-D920B5A01183}" dt="2024-02-09T19:05:50.756" v="4910"/>
        <pc:sldMkLst>
          <pc:docMk/>
          <pc:sldMk cId="1157885383" sldId="259"/>
        </pc:sldMkLst>
        <pc:spChg chg="mod">
          <ac:chgData name="Carson Chubbuck" userId="2d8a71014bc40f28" providerId="LiveId" clId="{6CA01418-F995-44BA-8EFF-D920B5A01183}" dt="2024-02-09T19:05:50.756" v="4910"/>
          <ac:spMkLst>
            <pc:docMk/>
            <pc:sldMk cId="1157885383" sldId="259"/>
            <ac:spMk id="5" creationId="{99E5812F-3F80-0C9D-5CB8-3546C3ACF281}"/>
          </ac:spMkLst>
        </pc:spChg>
        <pc:spChg chg="mod">
          <ac:chgData name="Carson Chubbuck" userId="2d8a71014bc40f28" providerId="LiveId" clId="{6CA01418-F995-44BA-8EFF-D920B5A01183}" dt="2024-02-09T19:05:50.756" v="4910"/>
          <ac:spMkLst>
            <pc:docMk/>
            <pc:sldMk cId="1157885383" sldId="259"/>
            <ac:spMk id="6" creationId="{0029AFE2-BC95-13D6-57D7-DD580475886A}"/>
          </ac:spMkLst>
        </pc:spChg>
      </pc:sldChg>
      <pc:sldChg chg="modSp new del mod">
        <pc:chgData name="Carson Chubbuck" userId="2d8a71014bc40f28" providerId="LiveId" clId="{6CA01418-F995-44BA-8EFF-D920B5A01183}" dt="2024-02-05T06:01:27.252" v="950" actId="2696"/>
        <pc:sldMkLst>
          <pc:docMk/>
          <pc:sldMk cId="909808361" sldId="260"/>
        </pc:sldMkLst>
        <pc:spChg chg="mod">
          <ac:chgData name="Carson Chubbuck" userId="2d8a71014bc40f28" providerId="LiveId" clId="{6CA01418-F995-44BA-8EFF-D920B5A01183}" dt="2024-02-05T05:47:37.462" v="872" actId="20577"/>
          <ac:spMkLst>
            <pc:docMk/>
            <pc:sldMk cId="909808361" sldId="260"/>
            <ac:spMk id="2" creationId="{BF77637C-6D7B-59ED-A341-A43CF27F3E94}"/>
          </ac:spMkLst>
        </pc:spChg>
      </pc:sldChg>
      <pc:sldChg chg="addSp delSp modSp new mod setBg modClrScheme delDesignElem chgLayout">
        <pc:chgData name="Carson Chubbuck" userId="2d8a71014bc40f28" providerId="LiveId" clId="{6CA01418-F995-44BA-8EFF-D920B5A01183}" dt="2024-02-09T19:05:50.756" v="4910"/>
        <pc:sldMkLst>
          <pc:docMk/>
          <pc:sldMk cId="2393812712" sldId="261"/>
        </pc:sldMkLst>
        <pc:spChg chg="mod ord">
          <ac:chgData name="Carson Chubbuck" userId="2d8a71014bc40f28" providerId="LiveId" clId="{6CA01418-F995-44BA-8EFF-D920B5A01183}" dt="2024-02-09T19:05:50.756" v="4910"/>
          <ac:spMkLst>
            <pc:docMk/>
            <pc:sldMk cId="2393812712" sldId="261"/>
            <ac:spMk id="2" creationId="{5B8E0E34-6F17-4C63-CEF6-AF16F8F0FED3}"/>
          </ac:spMkLst>
        </pc:spChg>
        <pc:spChg chg="add mod">
          <ac:chgData name="Carson Chubbuck" userId="2d8a71014bc40f28" providerId="LiveId" clId="{6CA01418-F995-44BA-8EFF-D920B5A01183}" dt="2024-02-08T21:17:47.866" v="4861" actId="207"/>
          <ac:spMkLst>
            <pc:docMk/>
            <pc:sldMk cId="2393812712" sldId="261"/>
            <ac:spMk id="3" creationId="{8AE6424E-CFAA-799D-27B0-F82C1A9FED51}"/>
          </ac:spMkLst>
        </pc:spChg>
        <pc:spChg chg="del">
          <ac:chgData name="Carson Chubbuck" userId="2d8a71014bc40f28" providerId="LiveId" clId="{6CA01418-F995-44BA-8EFF-D920B5A01183}" dt="2024-02-05T05:54:15.778" v="927"/>
          <ac:spMkLst>
            <pc:docMk/>
            <pc:sldMk cId="2393812712" sldId="261"/>
            <ac:spMk id="3" creationId="{926E9673-CD06-09A8-06D8-BB2C4EF84FAF}"/>
          </ac:spMkLst>
        </pc:spChg>
        <pc:spChg chg="del mod ord">
          <ac:chgData name="Carson Chubbuck" userId="2d8a71014bc40f28" providerId="LiveId" clId="{6CA01418-F995-44BA-8EFF-D920B5A01183}" dt="2024-02-05T05:55:40.025" v="941" actId="478"/>
          <ac:spMkLst>
            <pc:docMk/>
            <pc:sldMk cId="2393812712" sldId="261"/>
            <ac:spMk id="4" creationId="{CE479B07-0E71-6CF1-8CD2-CB6E1D9339B9}"/>
          </ac:spMkLst>
        </pc:spChg>
        <pc:spChg chg="add mod ord">
          <ac:chgData name="Carson Chubbuck" userId="2d8a71014bc40f28" providerId="LiveId" clId="{6CA01418-F995-44BA-8EFF-D920B5A01183}" dt="2024-02-08T21:17:52.770" v="4862" actId="207"/>
          <ac:spMkLst>
            <pc:docMk/>
            <pc:sldMk cId="2393812712" sldId="261"/>
            <ac:spMk id="5" creationId="{A99578CC-DD87-D331-0FB7-5A851592F5A7}"/>
          </ac:spMkLst>
        </pc:spChg>
        <pc:spChg chg="add del">
          <ac:chgData name="Carson Chubbuck" userId="2d8a71014bc40f28" providerId="LiveId" clId="{6CA01418-F995-44BA-8EFF-D920B5A01183}" dt="2024-02-05T05:55:17.828" v="935" actId="26606"/>
          <ac:spMkLst>
            <pc:docMk/>
            <pc:sldMk cId="2393812712" sldId="261"/>
            <ac:spMk id="2052" creationId="{41F121EE-DAD9-4DD8-A8A7-C53437383A42}"/>
          </ac:spMkLst>
        </pc:spChg>
        <pc:picChg chg="add mod ord">
          <ac:chgData name="Carson Chubbuck" userId="2d8a71014bc40f28" providerId="LiveId" clId="{6CA01418-F995-44BA-8EFF-D920B5A01183}" dt="2024-02-05T05:55:59.763" v="945" actId="1076"/>
          <ac:picMkLst>
            <pc:docMk/>
            <pc:sldMk cId="2393812712" sldId="261"/>
            <ac:picMk id="2050" creationId="{692D2C37-14EE-91B7-66BF-5E78B7DAB7F7}"/>
          </ac:picMkLst>
        </pc:picChg>
        <pc:picChg chg="add del">
          <ac:chgData name="Carson Chubbuck" userId="2d8a71014bc40f28" providerId="LiveId" clId="{6CA01418-F995-44BA-8EFF-D920B5A01183}" dt="2024-02-05T05:54:25.457" v="929" actId="26606"/>
          <ac:picMkLst>
            <pc:docMk/>
            <pc:sldMk cId="2393812712" sldId="261"/>
            <ac:picMk id="2055" creationId="{B536FA4E-0152-4E27-91DA-0FC22D1846BB}"/>
          </ac:picMkLst>
        </pc:picChg>
        <pc:picChg chg="add del">
          <ac:chgData name="Carson Chubbuck" userId="2d8a71014bc40f28" providerId="LiveId" clId="{6CA01418-F995-44BA-8EFF-D920B5A01183}" dt="2024-02-05T05:54:37.223" v="931" actId="700"/>
          <ac:picMkLst>
            <pc:docMk/>
            <pc:sldMk cId="2393812712" sldId="261"/>
            <ac:picMk id="2057" creationId="{54F06A21-1E5D-4C2D-AC3E-E0A10F3C2AE4}"/>
          </ac:picMkLst>
        </pc:picChg>
      </pc:sldChg>
      <pc:sldChg chg="addSp delSp modSp new mod setBg modClrScheme delDesignElem chgLayout">
        <pc:chgData name="Carson Chubbuck" userId="2d8a71014bc40f28" providerId="LiveId" clId="{6CA01418-F995-44BA-8EFF-D920B5A01183}" dt="2024-02-09T19:05:50.756" v="4910"/>
        <pc:sldMkLst>
          <pc:docMk/>
          <pc:sldMk cId="4206676436" sldId="262"/>
        </pc:sldMkLst>
        <pc:spChg chg="del mod ord">
          <ac:chgData name="Carson Chubbuck" userId="2d8a71014bc40f28" providerId="LiveId" clId="{6CA01418-F995-44BA-8EFF-D920B5A01183}" dt="2024-02-05T06:46:56.903" v="1280" actId="700"/>
          <ac:spMkLst>
            <pc:docMk/>
            <pc:sldMk cId="4206676436" sldId="262"/>
            <ac:spMk id="2" creationId="{7F4D7E74-44E5-F2E3-CFB8-99249E322840}"/>
          </ac:spMkLst>
        </pc:spChg>
        <pc:spChg chg="del mod ord">
          <ac:chgData name="Carson Chubbuck" userId="2d8a71014bc40f28" providerId="LiveId" clId="{6CA01418-F995-44BA-8EFF-D920B5A01183}" dt="2024-02-05T06:46:56.903" v="1280" actId="700"/>
          <ac:spMkLst>
            <pc:docMk/>
            <pc:sldMk cId="4206676436" sldId="262"/>
            <ac:spMk id="3" creationId="{933399BD-FD73-4FD3-05CB-F2C6C57E2C46}"/>
          </ac:spMkLst>
        </pc:spChg>
        <pc:spChg chg="del">
          <ac:chgData name="Carson Chubbuck" userId="2d8a71014bc40f28" providerId="LiveId" clId="{6CA01418-F995-44BA-8EFF-D920B5A01183}" dt="2024-02-05T06:46:56.903" v="1280" actId="700"/>
          <ac:spMkLst>
            <pc:docMk/>
            <pc:sldMk cId="4206676436" sldId="262"/>
            <ac:spMk id="4" creationId="{0300E13C-22CE-6F8C-56F6-5A45ED573431}"/>
          </ac:spMkLst>
        </pc:spChg>
        <pc:spChg chg="add mod ord">
          <ac:chgData name="Carson Chubbuck" userId="2d8a71014bc40f28" providerId="LiveId" clId="{6CA01418-F995-44BA-8EFF-D920B5A01183}" dt="2024-02-09T19:05:50.756" v="4910"/>
          <ac:spMkLst>
            <pc:docMk/>
            <pc:sldMk cId="4206676436" sldId="262"/>
            <ac:spMk id="5" creationId="{D24CA780-B3D5-5752-E5F7-FEEDDC9CBEEA}"/>
          </ac:spMkLst>
        </pc:spChg>
        <pc:spChg chg="add mod ord">
          <ac:chgData name="Carson Chubbuck" userId="2d8a71014bc40f28" providerId="LiveId" clId="{6CA01418-F995-44BA-8EFF-D920B5A01183}" dt="2024-02-08T21:18:05.986" v="4863" actId="207"/>
          <ac:spMkLst>
            <pc:docMk/>
            <pc:sldMk cId="4206676436" sldId="262"/>
            <ac:spMk id="6" creationId="{988DCB7E-15A3-33B5-B8A5-F5A163DD4116}"/>
          </ac:spMkLst>
        </pc:spChg>
        <pc:picChg chg="add mod">
          <ac:chgData name="Carson Chubbuck" userId="2d8a71014bc40f28" providerId="LiveId" clId="{6CA01418-F995-44BA-8EFF-D920B5A01183}" dt="2024-02-05T15:41:09.537" v="4651" actId="26606"/>
          <ac:picMkLst>
            <pc:docMk/>
            <pc:sldMk cId="4206676436" sldId="262"/>
            <ac:picMk id="1026" creationId="{DD449B91-C08D-72D5-7733-168AEBDE1471}"/>
          </ac:picMkLst>
        </pc:picChg>
        <pc:picChg chg="add del">
          <ac:chgData name="Carson Chubbuck" userId="2d8a71014bc40f28" providerId="LiveId" clId="{6CA01418-F995-44BA-8EFF-D920B5A01183}" dt="2024-02-09T19:05:50.756" v="4910"/>
          <ac:picMkLst>
            <pc:docMk/>
            <pc:sldMk cId="4206676436" sldId="262"/>
            <ac:picMk id="1031" creationId="{54F06A21-1E5D-4C2D-AC3E-E0A10F3C2AE4}"/>
          </ac:picMkLst>
        </pc:picChg>
      </pc:sldChg>
      <pc:sldChg chg="addSp delSp modSp new mod setBg delDesignElem">
        <pc:chgData name="Carson Chubbuck" userId="2d8a71014bc40f28" providerId="LiveId" clId="{6CA01418-F995-44BA-8EFF-D920B5A01183}" dt="2024-02-09T19:05:50.756" v="4910"/>
        <pc:sldMkLst>
          <pc:docMk/>
          <pc:sldMk cId="2745086685" sldId="263"/>
        </pc:sldMkLst>
        <pc:spChg chg="mod">
          <ac:chgData name="Carson Chubbuck" userId="2d8a71014bc40f28" providerId="LiveId" clId="{6CA01418-F995-44BA-8EFF-D920B5A01183}" dt="2024-02-08T21:18:47.367" v="4866" actId="207"/>
          <ac:spMkLst>
            <pc:docMk/>
            <pc:sldMk cId="2745086685" sldId="263"/>
            <ac:spMk id="2" creationId="{14B8C0A0-9E2C-6343-985E-1D219BD8606E}"/>
          </ac:spMkLst>
        </pc:spChg>
        <pc:spChg chg="mod ord">
          <ac:chgData name="Carson Chubbuck" userId="2d8a71014bc40f28" providerId="LiveId" clId="{6CA01418-F995-44BA-8EFF-D920B5A01183}" dt="2024-02-08T21:19:11.224" v="4872" actId="207"/>
          <ac:spMkLst>
            <pc:docMk/>
            <pc:sldMk cId="2745086685" sldId="263"/>
            <ac:spMk id="3" creationId="{806EA22B-4059-A0FB-FC30-52BC8A6EEA05}"/>
          </ac:spMkLst>
        </pc:spChg>
        <pc:spChg chg="add del">
          <ac:chgData name="Carson Chubbuck" userId="2d8a71014bc40f28" providerId="LiveId" clId="{6CA01418-F995-44BA-8EFF-D920B5A01183}" dt="2024-02-05T15:45:34.465" v="4666" actId="26606"/>
          <ac:spMkLst>
            <pc:docMk/>
            <pc:sldMk cId="2745086685" sldId="263"/>
            <ac:spMk id="2057" creationId="{472AE401-18FF-48FC-A8F1-D4B0E24BFCEC}"/>
          </ac:spMkLst>
        </pc:spChg>
        <pc:picChg chg="add del mod ord">
          <ac:chgData name="Carson Chubbuck" userId="2d8a71014bc40f28" providerId="LiveId" clId="{6CA01418-F995-44BA-8EFF-D920B5A01183}" dt="2024-02-05T15:46:35.981" v="4671" actId="478"/>
          <ac:picMkLst>
            <pc:docMk/>
            <pc:sldMk cId="2745086685" sldId="263"/>
            <ac:picMk id="2050" creationId="{39A8642E-B369-9AA9-BC70-9001C2D9E3CF}"/>
          </ac:picMkLst>
        </pc:picChg>
        <pc:picChg chg="add mod">
          <ac:chgData name="Carson Chubbuck" userId="2d8a71014bc40f28" providerId="LiveId" clId="{6CA01418-F995-44BA-8EFF-D920B5A01183}" dt="2024-02-05T15:45:34.516" v="4667" actId="26606"/>
          <ac:picMkLst>
            <pc:docMk/>
            <pc:sldMk cId="2745086685" sldId="263"/>
            <ac:picMk id="2052" creationId="{29BB61E0-4250-26B2-39F1-D6DEEAEBF1C6}"/>
          </ac:picMkLst>
        </pc:picChg>
        <pc:picChg chg="add mod">
          <ac:chgData name="Carson Chubbuck" userId="2d8a71014bc40f28" providerId="LiveId" clId="{6CA01418-F995-44BA-8EFF-D920B5A01183}" dt="2024-02-05T15:47:36.511" v="4680" actId="1076"/>
          <ac:picMkLst>
            <pc:docMk/>
            <pc:sldMk cId="2745086685" sldId="263"/>
            <ac:picMk id="2054" creationId="{C3E321EC-9F4A-4A89-701F-C975BE483FFE}"/>
          </ac:picMkLst>
        </pc:picChg>
        <pc:picChg chg="add del">
          <ac:chgData name="Carson Chubbuck" userId="2d8a71014bc40f28" providerId="LiveId" clId="{6CA01418-F995-44BA-8EFF-D920B5A01183}" dt="2024-02-09T19:05:50.756" v="4910"/>
          <ac:picMkLst>
            <pc:docMk/>
            <pc:sldMk cId="2745086685" sldId="263"/>
            <ac:picMk id="2059" creationId="{EAF678FC-9F9E-4250-920A-6ADC7B7FC788}"/>
          </ac:picMkLst>
        </pc:picChg>
      </pc:sldChg>
      <pc:sldChg chg="modSp new mod ord">
        <pc:chgData name="Carson Chubbuck" userId="2d8a71014bc40f28" providerId="LiveId" clId="{6CA01418-F995-44BA-8EFF-D920B5A01183}" dt="2024-02-09T19:05:50.756" v="4910"/>
        <pc:sldMkLst>
          <pc:docMk/>
          <pc:sldMk cId="667257483" sldId="264"/>
        </pc:sldMkLst>
        <pc:spChg chg="mod">
          <ac:chgData name="Carson Chubbuck" userId="2d8a71014bc40f28" providerId="LiveId" clId="{6CA01418-F995-44BA-8EFF-D920B5A01183}" dt="2024-02-09T19:05:50.756" v="4910"/>
          <ac:spMkLst>
            <pc:docMk/>
            <pc:sldMk cId="667257483" sldId="264"/>
            <ac:spMk id="2" creationId="{99D346B6-3BCB-1EE0-F242-B34398C034D6}"/>
          </ac:spMkLst>
        </pc:spChg>
        <pc:spChg chg="mod">
          <ac:chgData name="Carson Chubbuck" userId="2d8a71014bc40f28" providerId="LiveId" clId="{6CA01418-F995-44BA-8EFF-D920B5A01183}" dt="2024-02-09T19:05:50.756" v="4910"/>
          <ac:spMkLst>
            <pc:docMk/>
            <pc:sldMk cId="667257483" sldId="264"/>
            <ac:spMk id="3" creationId="{49D9326B-2A34-C9AB-636E-D98250DAD4D2}"/>
          </ac:spMkLst>
        </pc:spChg>
      </pc:sldChg>
      <pc:sldChg chg="addSp delSp modSp new mod modClrScheme chgLayout">
        <pc:chgData name="Carson Chubbuck" userId="2d8a71014bc40f28" providerId="LiveId" clId="{6CA01418-F995-44BA-8EFF-D920B5A01183}" dt="2024-02-08T21:17:12.387" v="4856" actId="207"/>
        <pc:sldMkLst>
          <pc:docMk/>
          <pc:sldMk cId="3295419267" sldId="265"/>
        </pc:sldMkLst>
        <pc:spChg chg="del mod ord">
          <ac:chgData name="Carson Chubbuck" userId="2d8a71014bc40f28" providerId="LiveId" clId="{6CA01418-F995-44BA-8EFF-D920B5A01183}" dt="2024-02-05T07:51:38.299" v="2111" actId="700"/>
          <ac:spMkLst>
            <pc:docMk/>
            <pc:sldMk cId="3295419267" sldId="265"/>
            <ac:spMk id="2" creationId="{25CA2842-4A5C-8223-DDAC-262B0CEC0D6C}"/>
          </ac:spMkLst>
        </pc:spChg>
        <pc:spChg chg="del mod ord">
          <ac:chgData name="Carson Chubbuck" userId="2d8a71014bc40f28" providerId="LiveId" clId="{6CA01418-F995-44BA-8EFF-D920B5A01183}" dt="2024-02-05T07:51:38.299" v="2111" actId="700"/>
          <ac:spMkLst>
            <pc:docMk/>
            <pc:sldMk cId="3295419267" sldId="265"/>
            <ac:spMk id="3" creationId="{DAA6F29B-BF84-EA38-5F0D-D2D390CEC8EC}"/>
          </ac:spMkLst>
        </pc:spChg>
        <pc:spChg chg="del">
          <ac:chgData name="Carson Chubbuck" userId="2d8a71014bc40f28" providerId="LiveId" clId="{6CA01418-F995-44BA-8EFF-D920B5A01183}" dt="2024-02-05T07:51:38.299" v="2111" actId="700"/>
          <ac:spMkLst>
            <pc:docMk/>
            <pc:sldMk cId="3295419267" sldId="265"/>
            <ac:spMk id="4" creationId="{22BAD19E-5C12-007E-D43C-CD9A501A40DD}"/>
          </ac:spMkLst>
        </pc:spChg>
        <pc:spChg chg="add mod ord">
          <ac:chgData name="Carson Chubbuck" userId="2d8a71014bc40f28" providerId="LiveId" clId="{6CA01418-F995-44BA-8EFF-D920B5A01183}" dt="2024-02-08T21:17:12.387" v="4856" actId="207"/>
          <ac:spMkLst>
            <pc:docMk/>
            <pc:sldMk cId="3295419267" sldId="265"/>
            <ac:spMk id="5" creationId="{75F8B0D6-28AC-54E6-18FC-BF63381C202C}"/>
          </ac:spMkLst>
        </pc:spChg>
        <pc:spChg chg="add del mod ord">
          <ac:chgData name="Carson Chubbuck" userId="2d8a71014bc40f28" providerId="LiveId" clId="{6CA01418-F995-44BA-8EFF-D920B5A01183}" dt="2024-02-05T19:25:08.248" v="4713" actId="478"/>
          <ac:spMkLst>
            <pc:docMk/>
            <pc:sldMk cId="3295419267" sldId="265"/>
            <ac:spMk id="6" creationId="{BDB1BEAB-E11A-FB99-9CC5-BC124E541D0B}"/>
          </ac:spMkLst>
        </pc:spChg>
      </pc:sldChg>
      <pc:sldChg chg="addSp delSp modSp new mod ord">
        <pc:chgData name="Carson Chubbuck" userId="2d8a71014bc40f28" providerId="LiveId" clId="{6CA01418-F995-44BA-8EFF-D920B5A01183}" dt="2024-02-09T19:05:50.756" v="4910"/>
        <pc:sldMkLst>
          <pc:docMk/>
          <pc:sldMk cId="620004034" sldId="266"/>
        </pc:sldMkLst>
        <pc:spChg chg="mod">
          <ac:chgData name="Carson Chubbuck" userId="2d8a71014bc40f28" providerId="LiveId" clId="{6CA01418-F995-44BA-8EFF-D920B5A01183}" dt="2024-02-09T19:05:50.756" v="4910"/>
          <ac:spMkLst>
            <pc:docMk/>
            <pc:sldMk cId="620004034" sldId="266"/>
            <ac:spMk id="2" creationId="{9A81128A-56EA-B14A-F529-AF48EA4D0397}"/>
          </ac:spMkLst>
        </pc:spChg>
        <pc:spChg chg="mod">
          <ac:chgData name="Carson Chubbuck" userId="2d8a71014bc40f28" providerId="LiveId" clId="{6CA01418-F995-44BA-8EFF-D920B5A01183}" dt="2024-02-09T19:05:50.756" v="4910"/>
          <ac:spMkLst>
            <pc:docMk/>
            <pc:sldMk cId="620004034" sldId="266"/>
            <ac:spMk id="3" creationId="{C0C480C8-35E8-CD62-428C-B86A6199E008}"/>
          </ac:spMkLst>
        </pc:spChg>
        <pc:picChg chg="add mod">
          <ac:chgData name="Carson Chubbuck" userId="2d8a71014bc40f28" providerId="LiveId" clId="{6CA01418-F995-44BA-8EFF-D920B5A01183}" dt="2024-02-05T08:30:27.347" v="3348" actId="1076"/>
          <ac:picMkLst>
            <pc:docMk/>
            <pc:sldMk cId="620004034" sldId="266"/>
            <ac:picMk id="4" creationId="{C5F03EF2-4AAD-2F63-F1DE-A045B84A5F01}"/>
          </ac:picMkLst>
        </pc:picChg>
        <pc:picChg chg="add del mod">
          <ac:chgData name="Carson Chubbuck" userId="2d8a71014bc40f28" providerId="LiveId" clId="{6CA01418-F995-44BA-8EFF-D920B5A01183}" dt="2024-02-05T08:30:02.989" v="3345" actId="478"/>
          <ac:picMkLst>
            <pc:docMk/>
            <pc:sldMk cId="620004034" sldId="266"/>
            <ac:picMk id="1026" creationId="{CB41948A-9C3A-9989-3FB5-654B8BBEDAAA}"/>
          </ac:picMkLst>
        </pc:picChg>
      </pc:sldChg>
      <pc:sldChg chg="modSp new mod">
        <pc:chgData name="Carson Chubbuck" userId="2d8a71014bc40f28" providerId="LiveId" clId="{6CA01418-F995-44BA-8EFF-D920B5A01183}" dt="2024-02-09T19:05:50.756" v="4910"/>
        <pc:sldMkLst>
          <pc:docMk/>
          <pc:sldMk cId="3039366556" sldId="267"/>
        </pc:sldMkLst>
        <pc:spChg chg="mod">
          <ac:chgData name="Carson Chubbuck" userId="2d8a71014bc40f28" providerId="LiveId" clId="{6CA01418-F995-44BA-8EFF-D920B5A01183}" dt="2024-02-09T19:05:50.756" v="4910"/>
          <ac:spMkLst>
            <pc:docMk/>
            <pc:sldMk cId="3039366556" sldId="267"/>
            <ac:spMk id="2" creationId="{9E77EE18-7B61-952F-A341-2F223B7E0346}"/>
          </ac:spMkLst>
        </pc:spChg>
        <pc:spChg chg="mod">
          <ac:chgData name="Carson Chubbuck" userId="2d8a71014bc40f28" providerId="LiveId" clId="{6CA01418-F995-44BA-8EFF-D920B5A01183}" dt="2024-02-09T19:05:50.756" v="4910"/>
          <ac:spMkLst>
            <pc:docMk/>
            <pc:sldMk cId="3039366556" sldId="267"/>
            <ac:spMk id="3" creationId="{361AB9BE-053B-923F-3B03-EE2A1BDB95C5}"/>
          </ac:spMkLst>
        </pc:spChg>
      </pc:sldChg>
      <pc:sldChg chg="addSp delSp modSp new mod setBg modClrScheme chgLayout">
        <pc:chgData name="Carson Chubbuck" userId="2d8a71014bc40f28" providerId="LiveId" clId="{6CA01418-F995-44BA-8EFF-D920B5A01183}" dt="2024-02-09T19:05:50.756" v="4910"/>
        <pc:sldMkLst>
          <pc:docMk/>
          <pc:sldMk cId="307030116" sldId="268"/>
        </pc:sldMkLst>
        <pc:spChg chg="mod ord">
          <ac:chgData name="Carson Chubbuck" userId="2d8a71014bc40f28" providerId="LiveId" clId="{6CA01418-F995-44BA-8EFF-D920B5A01183}" dt="2024-02-09T19:05:50.756" v="4910"/>
          <ac:spMkLst>
            <pc:docMk/>
            <pc:sldMk cId="307030116" sldId="268"/>
            <ac:spMk id="2" creationId="{520BD83A-C3C2-74DC-C669-0877BF72C1C7}"/>
          </ac:spMkLst>
        </pc:spChg>
        <pc:spChg chg="add del mod ord">
          <ac:chgData name="Carson Chubbuck" userId="2d8a71014bc40f28" providerId="LiveId" clId="{6CA01418-F995-44BA-8EFF-D920B5A01183}" dt="2024-02-08T21:21:12.775" v="4886" actId="207"/>
          <ac:spMkLst>
            <pc:docMk/>
            <pc:sldMk cId="307030116" sldId="268"/>
            <ac:spMk id="3" creationId="{5D1D73B3-D4B4-84D9-EB2A-DBB50283224F}"/>
          </ac:spMkLst>
        </pc:spChg>
        <pc:spChg chg="add del mod ord">
          <ac:chgData name="Carson Chubbuck" userId="2d8a71014bc40f28" providerId="LiveId" clId="{6CA01418-F995-44BA-8EFF-D920B5A01183}" dt="2024-02-05T08:44:40.855" v="3551" actId="700"/>
          <ac:spMkLst>
            <pc:docMk/>
            <pc:sldMk cId="307030116" sldId="268"/>
            <ac:spMk id="4" creationId="{C95DEE51-3C82-C6BB-2A5A-4ADD4456C21B}"/>
          </ac:spMkLst>
        </pc:spChg>
        <pc:spChg chg="add mod">
          <ac:chgData name="Carson Chubbuck" userId="2d8a71014bc40f28" providerId="LiveId" clId="{6CA01418-F995-44BA-8EFF-D920B5A01183}" dt="2024-02-05T08:44:38.575" v="3547"/>
          <ac:spMkLst>
            <pc:docMk/>
            <pc:sldMk cId="307030116" sldId="268"/>
            <ac:spMk id="5" creationId="{C55692F3-9CFA-97C1-2C6D-2B1346821B78}"/>
          </ac:spMkLst>
        </pc:spChg>
        <pc:picChg chg="add del mod">
          <ac:chgData name="Carson Chubbuck" userId="2d8a71014bc40f28" providerId="LiveId" clId="{6CA01418-F995-44BA-8EFF-D920B5A01183}" dt="2024-02-05T08:50:19.148" v="3682" actId="21"/>
          <ac:picMkLst>
            <pc:docMk/>
            <pc:sldMk cId="307030116" sldId="268"/>
            <ac:picMk id="2050" creationId="{98DFCD7F-F98B-4818-1D04-6F9BB4980069}"/>
          </ac:picMkLst>
        </pc:picChg>
        <pc:picChg chg="add del">
          <ac:chgData name="Carson Chubbuck" userId="2d8a71014bc40f28" providerId="LiveId" clId="{6CA01418-F995-44BA-8EFF-D920B5A01183}" dt="2024-02-05T08:44:40.369" v="3550" actId="26606"/>
          <ac:picMkLst>
            <pc:docMk/>
            <pc:sldMk cId="307030116" sldId="268"/>
            <ac:picMk id="2055" creationId="{82AABC82-C2D1-4340-A6DF-6E73DF06FCAC}"/>
          </ac:picMkLst>
        </pc:picChg>
      </pc:sldChg>
      <pc:sldChg chg="addSp delSp modSp new mod ord">
        <pc:chgData name="Carson Chubbuck" userId="2d8a71014bc40f28" providerId="LiveId" clId="{6CA01418-F995-44BA-8EFF-D920B5A01183}" dt="2024-02-09T19:05:50.756" v="4910"/>
        <pc:sldMkLst>
          <pc:docMk/>
          <pc:sldMk cId="4149141611" sldId="269"/>
        </pc:sldMkLst>
        <pc:spChg chg="mod">
          <ac:chgData name="Carson Chubbuck" userId="2d8a71014bc40f28" providerId="LiveId" clId="{6CA01418-F995-44BA-8EFF-D920B5A01183}" dt="2024-02-09T19:05:50.756" v="4910"/>
          <ac:spMkLst>
            <pc:docMk/>
            <pc:sldMk cId="4149141611" sldId="269"/>
            <ac:spMk id="2" creationId="{9A7E37B1-4ABB-E1A4-B97A-B9722A3CE692}"/>
          </ac:spMkLst>
        </pc:spChg>
        <pc:spChg chg="del">
          <ac:chgData name="Carson Chubbuck" userId="2d8a71014bc40f28" providerId="LiveId" clId="{6CA01418-F995-44BA-8EFF-D920B5A01183}" dt="2024-02-05T08:50:24.057" v="3684"/>
          <ac:spMkLst>
            <pc:docMk/>
            <pc:sldMk cId="4149141611" sldId="269"/>
            <ac:spMk id="3" creationId="{9E57C0CA-D457-1E51-AECF-4026989EA63A}"/>
          </ac:spMkLst>
        </pc:spChg>
        <pc:picChg chg="add mod">
          <ac:chgData name="Carson Chubbuck" userId="2d8a71014bc40f28" providerId="LiveId" clId="{6CA01418-F995-44BA-8EFF-D920B5A01183}" dt="2024-02-05T08:50:46.444" v="3719" actId="1076"/>
          <ac:picMkLst>
            <pc:docMk/>
            <pc:sldMk cId="4149141611" sldId="269"/>
            <ac:picMk id="2050" creationId="{98DFCD7F-F98B-4818-1D04-6F9BB4980069}"/>
          </ac:picMkLst>
        </pc:picChg>
      </pc:sldChg>
      <pc:sldChg chg="modSp new mod">
        <pc:chgData name="Carson Chubbuck" userId="2d8a71014bc40f28" providerId="LiveId" clId="{6CA01418-F995-44BA-8EFF-D920B5A01183}" dt="2024-02-09T19:05:50.756" v="4910"/>
        <pc:sldMkLst>
          <pc:docMk/>
          <pc:sldMk cId="3173677148" sldId="270"/>
        </pc:sldMkLst>
        <pc:spChg chg="mod">
          <ac:chgData name="Carson Chubbuck" userId="2d8a71014bc40f28" providerId="LiveId" clId="{6CA01418-F995-44BA-8EFF-D920B5A01183}" dt="2024-02-09T19:05:50.756" v="4910"/>
          <ac:spMkLst>
            <pc:docMk/>
            <pc:sldMk cId="3173677148" sldId="270"/>
            <ac:spMk id="2" creationId="{BE22A15D-1096-5F81-74B3-928AD644A2B6}"/>
          </ac:spMkLst>
        </pc:spChg>
        <pc:spChg chg="mod">
          <ac:chgData name="Carson Chubbuck" userId="2d8a71014bc40f28" providerId="LiveId" clId="{6CA01418-F995-44BA-8EFF-D920B5A01183}" dt="2024-02-08T21:20:52.510" v="4882" actId="207"/>
          <ac:spMkLst>
            <pc:docMk/>
            <pc:sldMk cId="3173677148" sldId="270"/>
            <ac:spMk id="3" creationId="{681FBED8-55C0-2415-06AB-1D852814D9DC}"/>
          </ac:spMkLst>
        </pc:spChg>
      </pc:sldChg>
      <pc:sldChg chg="new del">
        <pc:chgData name="Carson Chubbuck" userId="2d8a71014bc40f28" providerId="LiveId" clId="{6CA01418-F995-44BA-8EFF-D920B5A01183}" dt="2024-02-05T09:02:19.898" v="4227" actId="47"/>
        <pc:sldMkLst>
          <pc:docMk/>
          <pc:sldMk cId="3695328292" sldId="271"/>
        </pc:sldMkLst>
      </pc:sldChg>
      <pc:sldChg chg="modSp new mod">
        <pc:chgData name="Carson Chubbuck" userId="2d8a71014bc40f28" providerId="LiveId" clId="{6CA01418-F995-44BA-8EFF-D920B5A01183}" dt="2024-02-09T19:05:50.756" v="4910"/>
        <pc:sldMkLst>
          <pc:docMk/>
          <pc:sldMk cId="2108288670" sldId="272"/>
        </pc:sldMkLst>
        <pc:spChg chg="mod">
          <ac:chgData name="Carson Chubbuck" userId="2d8a71014bc40f28" providerId="LiveId" clId="{6CA01418-F995-44BA-8EFF-D920B5A01183}" dt="2024-02-09T19:05:50.756" v="4910"/>
          <ac:spMkLst>
            <pc:docMk/>
            <pc:sldMk cId="2108288670" sldId="272"/>
            <ac:spMk id="2" creationId="{9E244A67-131A-76DC-5676-896A67A95E23}"/>
          </ac:spMkLst>
        </pc:spChg>
        <pc:spChg chg="mod">
          <ac:chgData name="Carson Chubbuck" userId="2d8a71014bc40f28" providerId="LiveId" clId="{6CA01418-F995-44BA-8EFF-D920B5A01183}" dt="2024-02-09T19:05:50.756" v="4910"/>
          <ac:spMkLst>
            <pc:docMk/>
            <pc:sldMk cId="2108288670" sldId="272"/>
            <ac:spMk id="3" creationId="{66E076A2-FCE3-2AB1-50F4-C856A6D67A25}"/>
          </ac:spMkLst>
        </pc:spChg>
      </pc:sldChg>
      <pc:sldChg chg="addSp delSp modSp new mod ord setBg">
        <pc:chgData name="Carson Chubbuck" userId="2d8a71014bc40f28" providerId="LiveId" clId="{6CA01418-F995-44BA-8EFF-D920B5A01183}" dt="2024-02-09T19:05:40.917" v="4908"/>
        <pc:sldMkLst>
          <pc:docMk/>
          <pc:sldMk cId="1563444805" sldId="273"/>
        </pc:sldMkLst>
        <pc:spChg chg="del">
          <ac:chgData name="Carson Chubbuck" userId="2d8a71014bc40f28" providerId="LiveId" clId="{6CA01418-F995-44BA-8EFF-D920B5A01183}" dt="2024-02-05T19:36:27.643" v="4779" actId="478"/>
          <ac:spMkLst>
            <pc:docMk/>
            <pc:sldMk cId="1563444805" sldId="273"/>
            <ac:spMk id="2" creationId="{701D96F0-63C0-CD3B-446F-9AD8700FC231}"/>
          </ac:spMkLst>
        </pc:spChg>
        <pc:spChg chg="del">
          <ac:chgData name="Carson Chubbuck" userId="2d8a71014bc40f28" providerId="LiveId" clId="{6CA01418-F995-44BA-8EFF-D920B5A01183}" dt="2024-02-05T19:36:24.324" v="4778"/>
          <ac:spMkLst>
            <pc:docMk/>
            <pc:sldMk cId="1563444805" sldId="273"/>
            <ac:spMk id="3" creationId="{1906FB05-4207-1B91-405A-4164035DC8F6}"/>
          </ac:spMkLst>
        </pc:spChg>
        <pc:picChg chg="add mod">
          <ac:chgData name="Carson Chubbuck" userId="2d8a71014bc40f28" providerId="LiveId" clId="{6CA01418-F995-44BA-8EFF-D920B5A01183}" dt="2024-02-05T19:36:38.824" v="4781" actId="1076"/>
          <ac:picMkLst>
            <pc:docMk/>
            <pc:sldMk cId="1563444805" sldId="273"/>
            <ac:picMk id="1026" creationId="{93BF6FFD-FA3A-32FF-AD74-937F64927EC0}"/>
          </ac:picMkLst>
        </pc:picChg>
      </pc:sldChg>
      <pc:sldChg chg="new del">
        <pc:chgData name="Carson Chubbuck" userId="2d8a71014bc40f28" providerId="LiveId" clId="{6CA01418-F995-44BA-8EFF-D920B5A01183}" dt="2024-02-05T19:46:59.204" v="4790" actId="47"/>
        <pc:sldMkLst>
          <pc:docMk/>
          <pc:sldMk cId="466576343" sldId="274"/>
        </pc:sldMkLst>
      </pc:sldChg>
      <pc:sldChg chg="addSp delSp modSp add mod">
        <pc:chgData name="Carson Chubbuck" userId="2d8a71014bc40f28" providerId="LiveId" clId="{6CA01418-F995-44BA-8EFF-D920B5A01183}" dt="2024-02-09T19:05:50.756" v="4910"/>
        <pc:sldMkLst>
          <pc:docMk/>
          <pc:sldMk cId="1809353837" sldId="275"/>
        </pc:sldMkLst>
        <pc:spChg chg="mod">
          <ac:chgData name="Carson Chubbuck" userId="2d8a71014bc40f28" providerId="LiveId" clId="{6CA01418-F995-44BA-8EFF-D920B5A01183}" dt="2024-02-09T19:05:50.756" v="4910"/>
          <ac:spMkLst>
            <pc:docMk/>
            <pc:sldMk cId="1809353837" sldId="275"/>
            <ac:spMk id="2" creationId="{DF742419-EB56-EF68-AA02-DE851D3E4947}"/>
          </ac:spMkLst>
        </pc:spChg>
        <pc:spChg chg="mod">
          <ac:chgData name="Carson Chubbuck" userId="2d8a71014bc40f28" providerId="LiveId" clId="{6CA01418-F995-44BA-8EFF-D920B5A01183}" dt="2024-02-09T19:05:50.756" v="4910"/>
          <ac:spMkLst>
            <pc:docMk/>
            <pc:sldMk cId="1809353837" sldId="275"/>
            <ac:spMk id="3" creationId="{DE87A508-E102-E02B-05D0-D68846352AB9}"/>
          </ac:spMkLst>
        </pc:spChg>
        <pc:picChg chg="del">
          <ac:chgData name="Carson Chubbuck" userId="2d8a71014bc40f28" providerId="LiveId" clId="{6CA01418-F995-44BA-8EFF-D920B5A01183}" dt="2024-02-05T19:47:17.956" v="4791" actId="478"/>
          <ac:picMkLst>
            <pc:docMk/>
            <pc:sldMk cId="1809353837" sldId="275"/>
            <ac:picMk id="4" creationId="{5CBCE336-1EF9-CC33-1679-EA5C62B82040}"/>
          </ac:picMkLst>
        </pc:picChg>
        <pc:picChg chg="add mod">
          <ac:chgData name="Carson Chubbuck" userId="2d8a71014bc40f28" providerId="LiveId" clId="{6CA01418-F995-44BA-8EFF-D920B5A01183}" dt="2024-02-05T19:48:52.493" v="4820" actId="1076"/>
          <ac:picMkLst>
            <pc:docMk/>
            <pc:sldMk cId="1809353837" sldId="275"/>
            <ac:picMk id="2050" creationId="{5EEC4BAF-E3FB-88BE-4DBA-AD621CA85A25}"/>
          </ac:picMkLst>
        </pc:picChg>
        <pc:picChg chg="add mod">
          <ac:chgData name="Carson Chubbuck" userId="2d8a71014bc40f28" providerId="LiveId" clId="{6CA01418-F995-44BA-8EFF-D920B5A01183}" dt="2024-02-05T19:49:40.468" v="4823" actId="1076"/>
          <ac:picMkLst>
            <pc:docMk/>
            <pc:sldMk cId="1809353837" sldId="275"/>
            <ac:picMk id="2052" creationId="{8A3FA836-2FEE-14D4-18C3-4D9D66F042C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4E91B-309A-478C-9609-7C0161D90D7A}" type="datetimeFigureOut">
              <a:rPr lang="en-US" smtClean="0"/>
              <a:t>03/28/24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6C577-03BD-456C-A7E3-D272B64DC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99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6C577-03BD-456C-A7E3-D272B64DC9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81D6-4806-453F-8C02-F1DCF7B036E3}" type="datetimeFigureOut">
              <a:rPr lang="en-US" smtClean="0"/>
              <a:t>03/28/24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1E16-90EC-4732-A527-CBCCED952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4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81D6-4806-453F-8C02-F1DCF7B036E3}" type="datetimeFigureOut">
              <a:rPr lang="en-US" smtClean="0"/>
              <a:t>03/28/24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1E16-90EC-4732-A527-CBCCED952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2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81D6-4806-453F-8C02-F1DCF7B036E3}" type="datetimeFigureOut">
              <a:rPr lang="en-US" smtClean="0"/>
              <a:t>03/28/24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1E16-90EC-4732-A527-CBCCED952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23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81D6-4806-453F-8C02-F1DCF7B036E3}" type="datetimeFigureOut">
              <a:rPr lang="en-US" smtClean="0"/>
              <a:t>03/28/24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1E16-90EC-4732-A527-CBCCED952D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3107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81D6-4806-453F-8C02-F1DCF7B036E3}" type="datetimeFigureOut">
              <a:rPr lang="en-US" smtClean="0"/>
              <a:t>03/28/24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1E16-90EC-4732-A527-CBCCED952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29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81D6-4806-453F-8C02-F1DCF7B036E3}" type="datetimeFigureOut">
              <a:rPr lang="en-US" smtClean="0"/>
              <a:t>03/28/24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1E16-90EC-4732-A527-CBCCED952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50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81D6-4806-453F-8C02-F1DCF7B036E3}" type="datetimeFigureOut">
              <a:rPr lang="en-US" smtClean="0"/>
              <a:t>03/28/24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1E16-90EC-4732-A527-CBCCED952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61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81D6-4806-453F-8C02-F1DCF7B036E3}" type="datetimeFigureOut">
              <a:rPr lang="en-US" smtClean="0"/>
              <a:t>03/28/24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1E16-90EC-4732-A527-CBCCED952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33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81D6-4806-453F-8C02-F1DCF7B036E3}" type="datetimeFigureOut">
              <a:rPr lang="en-US" smtClean="0"/>
              <a:t>03/28/24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1E16-90EC-4732-A527-CBCCED952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8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81D6-4806-453F-8C02-F1DCF7B036E3}" type="datetimeFigureOut">
              <a:rPr lang="en-US" smtClean="0"/>
              <a:t>03/28/24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1E16-90EC-4732-A527-CBCCED952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9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81D6-4806-453F-8C02-F1DCF7B036E3}" type="datetimeFigureOut">
              <a:rPr lang="en-US" smtClean="0"/>
              <a:t>03/28/24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1E16-90EC-4732-A527-CBCCED952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0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81D6-4806-453F-8C02-F1DCF7B036E3}" type="datetimeFigureOut">
              <a:rPr lang="en-US" smtClean="0"/>
              <a:t>03/28/24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1E16-90EC-4732-A527-CBCCED952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81D6-4806-453F-8C02-F1DCF7B036E3}" type="datetimeFigureOut">
              <a:rPr lang="en-US" smtClean="0"/>
              <a:t>03/28/24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1E16-90EC-4732-A527-CBCCED952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81D6-4806-453F-8C02-F1DCF7B036E3}" type="datetimeFigureOut">
              <a:rPr lang="en-US" smtClean="0"/>
              <a:t>03/28/24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1E16-90EC-4732-A527-CBCCED952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9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81D6-4806-453F-8C02-F1DCF7B036E3}" type="datetimeFigureOut">
              <a:rPr lang="en-US" smtClean="0"/>
              <a:t>03/28/24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1E16-90EC-4732-A527-CBCCED952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7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81D6-4806-453F-8C02-F1DCF7B036E3}" type="datetimeFigureOut">
              <a:rPr lang="en-US" smtClean="0"/>
              <a:t>03/28/24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1E16-90EC-4732-A527-CBCCED952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9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81D6-4806-453F-8C02-F1DCF7B036E3}" type="datetimeFigureOut">
              <a:rPr lang="en-US" smtClean="0"/>
              <a:t>03/28/24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1E16-90EC-4732-A527-CBCCED952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DB281D6-4806-453F-8C02-F1DCF7B036E3}" type="datetimeFigureOut">
              <a:rPr lang="en-US" smtClean="0"/>
              <a:t>03/28/24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5E31E16-90EC-4732-A527-CBCCED952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36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asat.com/" TargetMode="External"/><Relationship Id="rId2" Type="http://schemas.openxmlformats.org/officeDocument/2006/relationships/hyperlink" Target="https://www.cisa.gov/topics/critical-infrastructure-security-and-resilience/critical-infrastructure-sector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yberscoop.com/viasat-ka-sat-hack-black-hat/" TargetMode="External"/><Relationship Id="rId4" Type="http://schemas.openxmlformats.org/officeDocument/2006/relationships/hyperlink" Target="https://www.congress.gov/bill/117th-congress/senate-bill/351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200E5B-8ABC-CE94-0526-065FB9754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4220065" cy="4202214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Cybersecurity &amp; Satellites: Analyzing a Growing Trend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1F37EA-A5A9-9F2B-38AA-EE2947E69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5396430"/>
            <a:ext cx="4220065" cy="14615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Carson Chubbuck</a:t>
            </a:r>
          </a:p>
        </p:txBody>
      </p:sp>
      <p:pic>
        <p:nvPicPr>
          <p:cNvPr id="1026" name="Picture 2" descr="There are 300,000 pieces of garbage orbiting earth, and it's a big problem  - Vox">
            <a:extLst>
              <a:ext uri="{FF2B5EF4-FFF2-40B4-BE49-F238E27FC236}">
                <a16:creationId xmlns:a16="http://schemas.microsoft.com/office/drawing/2014/main" id="{B7D2E379-07B0-790D-B845-8EE547C47B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84616"/>
            <a:ext cx="5688768" cy="568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795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128A-56EA-B14A-F529-AF48EA4D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Hack-A-Sat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480C8-35E8-CD62-428C-B86A6199E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SpaceX, NASA, and Space Force launched a satellite for DEFCON 2023 CTF participants</a:t>
            </a:r>
          </a:p>
          <a:p>
            <a:r>
              <a:rPr lang="en-US" sz="2800" dirty="0">
                <a:solidFill>
                  <a:schemeClr val="tx1"/>
                </a:solidFill>
              </a:rPr>
              <a:t>Participants from multiple backgrounds</a:t>
            </a:r>
          </a:p>
          <a:p>
            <a:r>
              <a:rPr lang="en-US" sz="2800" dirty="0">
                <a:solidFill>
                  <a:schemeClr val="tx1"/>
                </a:solidFill>
              </a:rPr>
              <a:t>Challenges involved </a:t>
            </a:r>
            <a:r>
              <a:rPr lang="en-US" sz="2800" dirty="0" err="1">
                <a:solidFill>
                  <a:schemeClr val="tx1"/>
                </a:solidFill>
              </a:rPr>
              <a:t>pwning</a:t>
            </a:r>
            <a:r>
              <a:rPr lang="en-US" sz="2800" dirty="0">
                <a:solidFill>
                  <a:schemeClr val="tx1"/>
                </a:solidFill>
              </a:rPr>
              <a:t> a satellite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Uploading scripts to a satellite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Changing its orbit (50 degrees to 80 degrees)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Remove safeguards and take pictures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Changing the orbit to photograph certain targets</a:t>
            </a:r>
          </a:p>
          <a:p>
            <a:pPr lvl="1"/>
            <a:endParaRPr lang="en-US" sz="2400" dirty="0">
              <a:solidFill>
                <a:schemeClr val="tx1"/>
              </a:solidFill>
            </a:endParaRPr>
          </a:p>
          <a:p>
            <a:pPr lvl="1"/>
            <a:endParaRPr lang="en-US" sz="24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F03EF2-4AAD-2F63-F1DE-A045B84A5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5" y="2562854"/>
            <a:ext cx="3973286" cy="239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04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7EE18-7B61-952F-A341-2F223B7E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Real-World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AB9BE-053B-923F-3B03-EE2A1BDB9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Photographing Real-World Targets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Violation of Privacy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Photography of sensitive locations</a:t>
            </a:r>
          </a:p>
          <a:p>
            <a:r>
              <a:rPr lang="en-US" sz="2800" dirty="0">
                <a:solidFill>
                  <a:schemeClr val="tx1"/>
                </a:solidFill>
              </a:rPr>
              <a:t>Modification of Orbit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Denies service to regions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Kessler Syndrome</a:t>
            </a:r>
          </a:p>
        </p:txBody>
      </p:sp>
    </p:spTree>
    <p:extLst>
      <p:ext uri="{BB962C8B-B14F-4D97-AF65-F5344CB8AC3E}">
        <p14:creationId xmlns:p14="http://schemas.microsoft.com/office/powerpoint/2010/main" val="3039366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37B1-4ABB-E1A4-B97A-B9722A3CE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Disruption of ISP Ground Stations</a:t>
            </a:r>
          </a:p>
        </p:txBody>
      </p:sp>
      <p:pic>
        <p:nvPicPr>
          <p:cNvPr id="2050" name="Picture 2" descr="When the internet goes down. : r/PrequelMemes">
            <a:extLst>
              <a:ext uri="{FF2B5EF4-FFF2-40B4-BE49-F238E27FC236}">
                <a16:creationId xmlns:a16="http://schemas.microsoft.com/office/drawing/2014/main" id="{98DFCD7F-F98B-4818-1D04-6F9BB49800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620" y="1580050"/>
            <a:ext cx="7854111" cy="419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14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46B6-3BCB-1EE0-F242-B34398C0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Satellites &amp; Warfare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9326B-2A34-C9AB-636E-D98250DA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Hacking Satellites to disrupt communication has been used in the Russo-Ukrainian War</a:t>
            </a:r>
          </a:p>
          <a:p>
            <a:pPr lvl="1"/>
            <a:r>
              <a:rPr lang="en-US" sz="2800" dirty="0" err="1">
                <a:solidFill>
                  <a:schemeClr val="tx1"/>
                </a:solidFill>
              </a:rPr>
              <a:t>Viasat</a:t>
            </a:r>
            <a:r>
              <a:rPr lang="en-US" sz="2800" dirty="0">
                <a:solidFill>
                  <a:schemeClr val="tx1"/>
                </a:solidFill>
              </a:rPr>
              <a:t> (ISP) attacked on the evening before Russia’s invasion of Ukraine</a:t>
            </a:r>
          </a:p>
          <a:p>
            <a:pPr lvl="2"/>
            <a:r>
              <a:rPr lang="en-US" sz="2600" dirty="0">
                <a:solidFill>
                  <a:schemeClr val="tx1"/>
                </a:solidFill>
              </a:rPr>
              <a:t>Attacked satellite modems, obscuring data transmissions</a:t>
            </a:r>
          </a:p>
          <a:p>
            <a:pPr lvl="1"/>
            <a:r>
              <a:rPr lang="en-US" sz="2800" dirty="0" err="1">
                <a:solidFill>
                  <a:schemeClr val="tx1"/>
                </a:solidFill>
              </a:rPr>
              <a:t>Killnet</a:t>
            </a:r>
            <a:r>
              <a:rPr lang="en-US" sz="2800" dirty="0">
                <a:solidFill>
                  <a:schemeClr val="tx1"/>
                </a:solidFill>
              </a:rPr>
              <a:t> attacked </a:t>
            </a:r>
            <a:r>
              <a:rPr lang="en-US" sz="2800" dirty="0" err="1">
                <a:solidFill>
                  <a:schemeClr val="tx1"/>
                </a:solidFill>
              </a:rPr>
              <a:t>Starlink</a:t>
            </a:r>
            <a:r>
              <a:rPr lang="en-US" sz="2800" dirty="0">
                <a:solidFill>
                  <a:schemeClr val="tx1"/>
                </a:solidFill>
              </a:rPr>
              <a:t>, distributed denial of service</a:t>
            </a:r>
          </a:p>
          <a:p>
            <a:pPr lvl="2"/>
            <a:r>
              <a:rPr lang="en-US" sz="2600" dirty="0">
                <a:solidFill>
                  <a:schemeClr val="tx1"/>
                </a:solidFill>
              </a:rPr>
              <a:t>Attacked ground modems</a:t>
            </a:r>
          </a:p>
          <a:p>
            <a:pPr lvl="1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257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2A15D-1096-5F81-74B3-928AD644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Issues Facing Satellite Cybersecurity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FBED8-55C0-2415-06AB-1D852814D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4058751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Ground Stations becoming more affordable/accessible</a:t>
            </a:r>
          </a:p>
          <a:p>
            <a:r>
              <a:rPr lang="en-US" sz="2800" dirty="0">
                <a:solidFill>
                  <a:schemeClr val="tx1"/>
                </a:solidFill>
              </a:rPr>
              <a:t>Increasing number of satellites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Internet Service Providers</a:t>
            </a:r>
          </a:p>
          <a:p>
            <a:r>
              <a:rPr lang="en-US" sz="2800" dirty="0">
                <a:solidFill>
                  <a:schemeClr val="tx1"/>
                </a:solidFill>
              </a:rPr>
              <a:t>More developers, more interested people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Security by Obscurity is no longer valid</a:t>
            </a:r>
          </a:p>
          <a:p>
            <a:r>
              <a:rPr lang="en-US" sz="2800" dirty="0">
                <a:solidFill>
                  <a:schemeClr val="tx1"/>
                </a:solidFill>
              </a:rPr>
              <a:t>Critical Infrastructure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Automatically a target</a:t>
            </a:r>
          </a:p>
          <a:p>
            <a:r>
              <a:rPr lang="en-US" sz="2400" dirty="0">
                <a:solidFill>
                  <a:schemeClr val="tx1"/>
                </a:solidFill>
              </a:rPr>
              <a:t>Can only contact a satellite above you</a:t>
            </a:r>
          </a:p>
        </p:txBody>
      </p:sp>
    </p:spTree>
    <p:extLst>
      <p:ext uri="{BB962C8B-B14F-4D97-AF65-F5344CB8AC3E}">
        <p14:creationId xmlns:p14="http://schemas.microsoft.com/office/powerpoint/2010/main" val="3173677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D83A-C3C2-74DC-C669-0877BF72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Who?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D73B3-D4B4-84D9-EB2A-DBB502832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580050"/>
            <a:ext cx="10353762" cy="4058751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Foreign Nations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Disrupt Communications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Isolate areas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Denial of Service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Those with equipment to contact satellites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It is possible to contact satellites with simple ham radio equipment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Access transmitted information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Malicious Data Interaction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30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44A67-131A-76DC-5676-896A67A9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Solutions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076A2-FCE3-2AB1-50F4-C856A6D67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S.3511 - Satellite Cybersecurity Act (Introduced)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CISA takes action to protect commercial satellites from cyber attacks</a:t>
            </a:r>
          </a:p>
          <a:p>
            <a:r>
              <a:rPr lang="en-US" sz="2400" dirty="0">
                <a:solidFill>
                  <a:schemeClr val="tx1"/>
                </a:solidFill>
              </a:rPr>
              <a:t>Implement good security practices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Role-based access control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Least privilege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Secure ALL endpoints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Secure ground stations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Encrypt &amp; Authenticate</a:t>
            </a:r>
          </a:p>
        </p:txBody>
      </p:sp>
    </p:spTree>
    <p:extLst>
      <p:ext uri="{BB962C8B-B14F-4D97-AF65-F5344CB8AC3E}">
        <p14:creationId xmlns:p14="http://schemas.microsoft.com/office/powerpoint/2010/main" val="2108288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E342-97FF-65E4-A209-8B23C1AD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003F7-42FA-F99C-CCAF-23AFC7CB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https://www.cisa.gov/topics/critical-infrastructure-security-and-resilience/critical-infrastructure-sectors</a:t>
            </a:r>
            <a:endParaRPr lang="en-US" dirty="0"/>
          </a:p>
          <a:p>
            <a:r>
              <a:rPr lang="en-US" dirty="0">
                <a:hlinkClick r:id="rId2"/>
              </a:rPr>
              <a:t>https://www.cisa.gov/topics/critical-infrastructure-security-and-resilience/critical-infrastructure-sectors</a:t>
            </a:r>
            <a:endParaRPr lang="en-US" dirty="0"/>
          </a:p>
          <a:p>
            <a:r>
              <a:rPr lang="en-US" dirty="0">
                <a:hlinkClick r:id="rId3"/>
              </a:rPr>
              <a:t>https://hackasat.com/</a:t>
            </a:r>
            <a:endParaRPr lang="en-US" dirty="0"/>
          </a:p>
          <a:p>
            <a:r>
              <a:rPr lang="en-US" dirty="0">
                <a:hlinkClick r:id="rId4"/>
              </a:rPr>
              <a:t>https://www.congress.gov/bill/117th-congress/senate-bill/3511</a:t>
            </a:r>
            <a:endParaRPr lang="en-US" dirty="0"/>
          </a:p>
          <a:p>
            <a:r>
              <a:rPr lang="en-US">
                <a:hlinkClick r:id="rId5"/>
              </a:rPr>
              <a:t>https://cyberscoop.com/viasat-ka-sat-hack-black-hat/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3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F8B0D6-28AC-54E6-18FC-BF63381C2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4523" y="3048000"/>
            <a:ext cx="9542954" cy="762000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0_symp051uM_n3</a:t>
            </a:r>
          </a:p>
        </p:txBody>
      </p:sp>
    </p:spTree>
    <p:extLst>
      <p:ext uri="{BB962C8B-B14F-4D97-AF65-F5344CB8AC3E}">
        <p14:creationId xmlns:p14="http://schemas.microsoft.com/office/powerpoint/2010/main" val="329541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5EED69-6011-318D-ABAE-D8086252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Critical Infrastructure &amp; Cybersecurity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B1D98-DDA6-ED39-70E6-DEF8E4382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Critical infrastructure can be defined as: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Collection of systems, networks, and public works that are essential (DHS)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Maintains normalcy in daily life (DHS)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Essential to safety and functionality in a society</a:t>
            </a:r>
          </a:p>
          <a:p>
            <a:r>
              <a:rPr lang="en-US" sz="2800" dirty="0">
                <a:solidFill>
                  <a:schemeClr val="tx1"/>
                </a:solidFill>
              </a:rPr>
              <a:t>“Considered so vital to the United States that their incapacitation or destruction would have a debilitating effect on security, national economic security, national public health or safety, or any combination thereof.” (CISA)</a:t>
            </a:r>
          </a:p>
        </p:txBody>
      </p:sp>
    </p:spTree>
    <p:extLst>
      <p:ext uri="{BB962C8B-B14F-4D97-AF65-F5344CB8AC3E}">
        <p14:creationId xmlns:p14="http://schemas.microsoft.com/office/powerpoint/2010/main" val="228882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ED53C-5BD1-8BE2-C33B-D296CE1CC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E5812F-3F80-0C9D-5CB8-3546C3AC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Satellites &amp; Critical Infrastructure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9AFE2-BC95-13D6-57D7-DD5804758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Defense Industrial Base Sector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Satellites used in US military campaigns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68% of U.S. munitions relied on satellites in the U.S. invasion of Iraq in 2003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Communications Sector/Emergency Services Sector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GPS necessary for “functionality in society”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GPS/Wireless Internet/Cell Towers</a:t>
            </a:r>
          </a:p>
          <a:p>
            <a:r>
              <a:rPr lang="en-US" sz="2400" dirty="0">
                <a:solidFill>
                  <a:schemeClr val="tx1"/>
                </a:solidFill>
              </a:rPr>
              <a:t>Other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Weather Forecasting</a:t>
            </a:r>
          </a:p>
        </p:txBody>
      </p:sp>
    </p:spTree>
    <p:extLst>
      <p:ext uri="{BB962C8B-B14F-4D97-AF65-F5344CB8AC3E}">
        <p14:creationId xmlns:p14="http://schemas.microsoft.com/office/powerpoint/2010/main" val="115788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the CIA Triad and Why Is It Important?">
            <a:extLst>
              <a:ext uri="{FF2B5EF4-FFF2-40B4-BE49-F238E27FC236}">
                <a16:creationId xmlns:a16="http://schemas.microsoft.com/office/drawing/2014/main" id="{93BF6FFD-FA3A-32FF-AD74-937F64927E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917" y="189168"/>
            <a:ext cx="7726165" cy="647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44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0E34-6F17-4C63-CEF6-AF16F8F0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Global Positioning System (</a:t>
            </a:r>
            <a:r>
              <a:rPr lang="en-US" sz="4400" dirty="0">
                <a:solidFill>
                  <a:schemeClr val="tx1"/>
                </a:solidFill>
              </a:rPr>
              <a:t>GPS</a:t>
            </a:r>
            <a:r>
              <a:rPr lang="en-US" sz="4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9578CC-DD87-D331-0FB7-5A851592F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746642"/>
            <a:ext cx="3706889" cy="335968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“Space-based signals are low-power and unencrypted, making them susceptible to both intentional and unintentional disruption.”* DHS</a:t>
            </a:r>
          </a:p>
        </p:txBody>
      </p:sp>
      <p:pic>
        <p:nvPicPr>
          <p:cNvPr id="2050" name="Picture 2" descr="Learn About GPS | The GPS Store">
            <a:extLst>
              <a:ext uri="{FF2B5EF4-FFF2-40B4-BE49-F238E27FC236}">
                <a16:creationId xmlns:a16="http://schemas.microsoft.com/office/drawing/2014/main" id="{692D2C37-14EE-91B7-66BF-5E78B7DAB7F7}"/>
              </a:ext>
            </a:extLst>
          </p:cNvPr>
          <p:cNvPicPr>
            <a:picLocks noGrp="1" noChangeAspect="1" noChangeArrowheads="1"/>
          </p:cNvPicPr>
          <p:nvPr>
            <p:ph type="pic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81" r="1" b="3127"/>
          <a:stretch/>
        </p:blipFill>
        <p:spPr bwMode="auto">
          <a:xfrm>
            <a:off x="5637675" y="1057619"/>
            <a:ext cx="5919205" cy="474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E6424E-CFAA-799D-27B0-F82C1A9FED51}"/>
              </a:ext>
            </a:extLst>
          </p:cNvPr>
          <p:cNvSpPr txBox="1"/>
          <p:nvPr/>
        </p:nvSpPr>
        <p:spPr>
          <a:xfrm>
            <a:off x="1313996" y="5925234"/>
            <a:ext cx="2906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*Military GPS is encrypted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381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4CA780-B3D5-5752-E5F7-FEEDDC9CB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GPS &amp; Cybersecurity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DCB7E-15A3-33B5-B8A5-F5A163DD4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98132"/>
            <a:ext cx="5546272" cy="4058751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Ability to receive location and time are essential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Satellites are equipped with multiple atomic clocks</a:t>
            </a:r>
          </a:p>
          <a:p>
            <a:r>
              <a:rPr lang="en-US" sz="2800" dirty="0">
                <a:solidFill>
                  <a:schemeClr val="tx1"/>
                </a:solidFill>
              </a:rPr>
              <a:t>Denial of Service and Spoofing attacks are most common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031" name="Picture 1030">
            <a:extLst>
              <a:ext uri="{FF2B5EF4-FFF2-40B4-BE49-F238E27FC236}">
                <a16:creationId xmlns:a16="http://schemas.microsoft.com/office/drawing/2014/main" id="{54F06A21-1E5D-4C2D-AC3E-E0A10F3C2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1026" name="Picture 2" descr="How Does GPS Work? | NASA Space Place – NASA Science for Kids">
            <a:extLst>
              <a:ext uri="{FF2B5EF4-FFF2-40B4-BE49-F238E27FC236}">
                <a16:creationId xmlns:a16="http://schemas.microsoft.com/office/drawing/2014/main" id="{DD449B91-C08D-72D5-7733-168AEBDE14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98" r="3" b="4266"/>
          <a:stretch/>
        </p:blipFill>
        <p:spPr bwMode="auto">
          <a:xfrm>
            <a:off x="7066560" y="2132822"/>
            <a:ext cx="4065464" cy="325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676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C0A0-9E2C-6343-985E-1D219BD8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Storytime</a:t>
            </a:r>
          </a:p>
        </p:txBody>
      </p:sp>
      <p:pic>
        <p:nvPicPr>
          <p:cNvPr id="2059" name="Picture 2058">
            <a:extLst>
              <a:ext uri="{FF2B5EF4-FFF2-40B4-BE49-F238E27FC236}">
                <a16:creationId xmlns:a16="http://schemas.microsoft.com/office/drawing/2014/main" id="{EAF678FC-9F9E-4250-920A-6ADC7B7FC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2052" name="Picture 4" descr="How to Get From Newark Airport to Manhattan">
            <a:extLst>
              <a:ext uri="{FF2B5EF4-FFF2-40B4-BE49-F238E27FC236}">
                <a16:creationId xmlns:a16="http://schemas.microsoft.com/office/drawing/2014/main" id="{29BB61E0-4250-26B2-39F1-D6DEEAEBF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11" b="2"/>
          <a:stretch/>
        </p:blipFill>
        <p:spPr bwMode="auto">
          <a:xfrm>
            <a:off x="643339" y="643464"/>
            <a:ext cx="3551912" cy="270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EA22B-4059-A0FB-FC30-52BC8A6EE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1828801"/>
            <a:ext cx="5978072" cy="3866048"/>
          </a:xfrm>
        </p:spPr>
        <p:txBody>
          <a:bodyPr anchor="t"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2012 Newark Airport Incident: GPS Jammer blocked air traffic control GPS reception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November 2023: GPS spoofing in the Middle East</a:t>
            </a:r>
          </a:p>
        </p:txBody>
      </p:sp>
      <p:pic>
        <p:nvPicPr>
          <p:cNvPr id="2054" name="Picture 6" descr="What is GPS Spoofing? - everything RF">
            <a:extLst>
              <a:ext uri="{FF2B5EF4-FFF2-40B4-BE49-F238E27FC236}">
                <a16:creationId xmlns:a16="http://schemas.microsoft.com/office/drawing/2014/main" id="{C3E321EC-9F4A-4A89-701F-C975BE483F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" r="5132"/>
          <a:stretch/>
        </p:blipFill>
        <p:spPr bwMode="auto">
          <a:xfrm>
            <a:off x="643339" y="3778548"/>
            <a:ext cx="3551912" cy="259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08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A1C6D-4972-8230-C090-81C009EEC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2419-EB56-EF68-AA02-DE851D3E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Hack-A-Sat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7A508-E102-E02B-05D0-D68846352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800" dirty="0">
                <a:solidFill>
                  <a:schemeClr val="tx1"/>
                </a:solidFill>
              </a:rPr>
              <a:t>“Hack-A-Sat is a Capture the Flag (CTF) competition designed to inspire the world’s top cybersecurity talent to develop the skills necessary to help reduce vulnerabilities and build more secure space systems”</a:t>
            </a:r>
          </a:p>
        </p:txBody>
      </p:sp>
      <p:pic>
        <p:nvPicPr>
          <p:cNvPr id="2050" name="Picture 2" descr="Hack-A-Sat's Moonlighter satellite deploys to low earth orbit after last  month's successful launch &gt; Space Operations Command (SpOC) &gt; Article  Display">
            <a:extLst>
              <a:ext uri="{FF2B5EF4-FFF2-40B4-BE49-F238E27FC236}">
                <a16:creationId xmlns:a16="http://schemas.microsoft.com/office/drawing/2014/main" id="{5EEC4BAF-E3FB-88BE-4DBA-AD621CA85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5" y="3676801"/>
            <a:ext cx="3852636" cy="257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A3FA836-2FEE-14D4-18C3-4D9D66F04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128" y="4249383"/>
            <a:ext cx="5769429" cy="199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353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536</TotalTime>
  <Words>575</Words>
  <Application>Microsoft Office PowerPoint</Application>
  <PresentationFormat>Widescreen</PresentationFormat>
  <Paragraphs>88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Calisto MT</vt:lpstr>
      <vt:lpstr>Wingdings 2</vt:lpstr>
      <vt:lpstr>Slate</vt:lpstr>
      <vt:lpstr>Cybersecurity &amp; Satellites: Analyzing a Growing Trend</vt:lpstr>
      <vt:lpstr>0_symp051uM_n3</vt:lpstr>
      <vt:lpstr>Critical Infrastructure &amp; Cybersecurity</vt:lpstr>
      <vt:lpstr>Satellites &amp; Critical Infrastructure</vt:lpstr>
      <vt:lpstr>PowerPoint Presentation</vt:lpstr>
      <vt:lpstr>Global Positioning System (GPS)</vt:lpstr>
      <vt:lpstr>GPS &amp; Cybersecurity</vt:lpstr>
      <vt:lpstr>Storytime</vt:lpstr>
      <vt:lpstr>Hack-A-Sat 4</vt:lpstr>
      <vt:lpstr>Hack-A-Sat 4</vt:lpstr>
      <vt:lpstr>Real-World Implications</vt:lpstr>
      <vt:lpstr>Disruption of ISP Ground Stations</vt:lpstr>
      <vt:lpstr>Satellites &amp; Warfare</vt:lpstr>
      <vt:lpstr>Issues Facing Satellite Cybersecurity </vt:lpstr>
      <vt:lpstr>Who? Why?</vt:lpstr>
      <vt:lpstr>Solutions 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&amp; Satellites: Analyzing a Growing Trend</dc:title>
  <dc:creator>Carson Chubbuck</dc:creator>
  <cp:lastModifiedBy>Carson Chubbuck</cp:lastModifiedBy>
  <cp:revision>1</cp:revision>
  <dcterms:created xsi:type="dcterms:W3CDTF">2024-02-05T03:01:59Z</dcterms:created>
  <dcterms:modified xsi:type="dcterms:W3CDTF">2024-03-28T21:15:20Z</dcterms:modified>
</cp:coreProperties>
</file>