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453D-C782-459D-AD04-19A3B81E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.Net</a:t>
            </a:r>
            <a:r>
              <a:rPr lang="en-US" dirty="0"/>
              <a:t> &amp; Entity Framework Core workshop</a:t>
            </a:r>
          </a:p>
        </p:txBody>
      </p:sp>
    </p:spTree>
    <p:extLst>
      <p:ext uri="{BB962C8B-B14F-4D97-AF65-F5344CB8AC3E}">
        <p14:creationId xmlns:p14="http://schemas.microsoft.com/office/powerpoint/2010/main" val="353198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IGame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Games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IGame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88283-4133-4A2D-93CF-03F1F4BB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05679"/>
            <a:ext cx="4433757" cy="25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Dice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Dice in </a:t>
            </a:r>
            <a:r>
              <a:rPr lang="en-US" dirty="0" err="1"/>
              <a:t>folderul</a:t>
            </a:r>
            <a:r>
              <a:rPr lang="en-US" dirty="0"/>
              <a:t> Game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20087-4EE1-4074-BAD7-BB821561A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6784" y="2701297"/>
            <a:ext cx="3352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OOP/ C# - </a:t>
            </a:r>
            <a:r>
              <a:rPr lang="en-US" dirty="0" err="1"/>
              <a:t>Colectii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8225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Game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F080F-4D36-45D7-AC06-E95F2165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70" y="1501147"/>
            <a:ext cx="388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OOP/ C# -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Language-Integrated Query(LINQ)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capabilităților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C #.</a:t>
            </a:r>
          </a:p>
          <a:p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tradițional</a:t>
            </a:r>
            <a:r>
              <a:rPr lang="en-US" dirty="0"/>
              <a:t>, </a:t>
            </a:r>
            <a:r>
              <a:rPr lang="en-US" dirty="0" err="1"/>
              <a:t>interogările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ca </a:t>
            </a:r>
            <a:r>
              <a:rPr lang="en-US" dirty="0" err="1"/>
              <a:t>șiruri</a:t>
            </a:r>
            <a:r>
              <a:rPr lang="en-US" dirty="0"/>
              <a:t> simple,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compilare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suportul</a:t>
            </a:r>
            <a:r>
              <a:rPr lang="en-US" dirty="0"/>
              <a:t> IntelliSense. Mai </a:t>
            </a:r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înveți</a:t>
            </a:r>
            <a:r>
              <a:rPr lang="en-US" dirty="0"/>
              <a:t> un alt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tip de </a:t>
            </a:r>
            <a:r>
              <a:rPr lang="en-US" dirty="0" err="1"/>
              <a:t>sursă</a:t>
            </a:r>
            <a:r>
              <a:rPr lang="en-US" dirty="0"/>
              <a:t> de date: </a:t>
            </a:r>
            <a:r>
              <a:rPr lang="en-US" dirty="0" err="1"/>
              <a:t>baze</a:t>
            </a:r>
            <a:r>
              <a:rPr lang="en-US" dirty="0"/>
              <a:t> de date SQL, </a:t>
            </a:r>
            <a:r>
              <a:rPr lang="en-US" dirty="0" err="1"/>
              <a:t>documente</a:t>
            </a:r>
            <a:r>
              <a:rPr lang="en-US" dirty="0"/>
              <a:t> XML, diverse </a:t>
            </a:r>
            <a:r>
              <a:rPr lang="en-US" dirty="0" err="1"/>
              <a:t>servicii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</a:t>
            </a:r>
          </a:p>
          <a:p>
            <a:r>
              <a:rPr lang="en-US" dirty="0"/>
              <a:t>  Cu LINQ, o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first-class language construct,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, </a:t>
            </a:r>
            <a:r>
              <a:rPr lang="en-US" dirty="0" err="1"/>
              <a:t>evenimentele</a:t>
            </a:r>
            <a:r>
              <a:rPr lang="en-US" dirty="0"/>
              <a:t>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interogări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colecțiilor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</a:t>
            </a:r>
            <a:r>
              <a:rPr lang="en-US" dirty="0" err="1"/>
              <a:t>tipizate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familiari</a:t>
            </a:r>
            <a:r>
              <a:rPr lang="en-US" dirty="0"/>
              <a:t>.</a:t>
            </a:r>
          </a:p>
          <a:p>
            <a:r>
              <a:rPr lang="en-US" dirty="0"/>
              <a:t>Familia de </a:t>
            </a:r>
            <a:r>
              <a:rPr lang="en-US" dirty="0" err="1"/>
              <a:t>tehnologii</a:t>
            </a:r>
            <a:r>
              <a:rPr lang="en-US" dirty="0"/>
              <a:t> LINQ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consistentă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(LINQ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),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relaționale</a:t>
            </a:r>
            <a:r>
              <a:rPr lang="en-US" dirty="0"/>
              <a:t> (LINQ to SQL) </a:t>
            </a:r>
            <a:r>
              <a:rPr lang="en-US" dirty="0" err="1"/>
              <a:t>și</a:t>
            </a:r>
            <a:r>
              <a:rPr lang="en-US" dirty="0"/>
              <a:t> XML (LINQ to XML).</a:t>
            </a:r>
          </a:p>
        </p:txBody>
      </p:sp>
    </p:spTree>
    <p:extLst>
      <p:ext uri="{BB962C8B-B14F-4D97-AF65-F5344CB8AC3E}">
        <p14:creationId xmlns:p14="http://schemas.microsoft.com/office/powerpoint/2010/main" val="34516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PlayGame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3CF1-D709-4C64-A735-3D3A4638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2525918"/>
            <a:ext cx="5638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7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Program.cs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Program.cs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A2DFC-9DAF-4764-89F2-2143CB0D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90" y="2834187"/>
            <a:ext cx="607779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(EF) Core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versiune</a:t>
            </a:r>
            <a:r>
              <a:rPr lang="en-US" dirty="0"/>
              <a:t> light, </a:t>
            </a:r>
            <a:r>
              <a:rPr lang="en-US" dirty="0" err="1"/>
              <a:t>extensibilă</a:t>
            </a:r>
            <a:r>
              <a:rPr lang="en-US" dirty="0"/>
              <a:t>, open source </a:t>
            </a:r>
            <a:r>
              <a:rPr lang="en-US" dirty="0" err="1"/>
              <a:t>și</a:t>
            </a:r>
            <a:r>
              <a:rPr lang="en-US" dirty="0"/>
              <a:t> cross-platform a </a:t>
            </a:r>
            <a:r>
              <a:rPr lang="en-US" dirty="0" err="1"/>
              <a:t>tehnologiei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Entity Framework.</a:t>
            </a:r>
          </a:p>
          <a:p>
            <a:endParaRPr lang="en-US" dirty="0"/>
          </a:p>
          <a:p>
            <a:r>
              <a:rPr lang="en-US" dirty="0"/>
              <a:t>EF Core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servi</a:t>
            </a:r>
            <a:r>
              <a:rPr lang="en-US" dirty="0"/>
              <a:t> ca un mapper </a:t>
            </a:r>
            <a:r>
              <a:rPr lang="en-US" dirty="0" err="1"/>
              <a:t>obiect-relațional</a:t>
            </a:r>
            <a:r>
              <a:rPr lang="en-US" dirty="0"/>
              <a:t> (O / RM),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dezvoltatorilor</a:t>
            </a:r>
            <a:r>
              <a:rPr lang="en-US" dirty="0"/>
              <a:t> .NET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lucreze</a:t>
            </a:r>
            <a:r>
              <a:rPr lang="en-US" dirty="0"/>
              <a:t> cu o </a:t>
            </a:r>
            <a:r>
              <a:rPr lang="en-US" dirty="0" err="1"/>
              <a:t>bază</a:t>
            </a:r>
            <a:r>
              <a:rPr lang="en-US" dirty="0"/>
              <a:t> de date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.NET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majorității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date pe care </a:t>
            </a:r>
            <a:r>
              <a:rPr lang="en-US" dirty="0" err="1"/>
              <a:t>trebuie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scrie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EF Core </a:t>
            </a:r>
            <a:r>
              <a:rPr lang="en-US" dirty="0" err="1"/>
              <a:t>suportă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engine-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5699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EFCore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EntityFrameworkCore.SqlServer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cu </a:t>
            </a:r>
            <a:r>
              <a:rPr lang="en-US" dirty="0" err="1"/>
              <a:t>Nuget</a:t>
            </a:r>
            <a:r>
              <a:rPr lang="en-US" dirty="0"/>
              <a:t> Package Manager: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2D921-40C9-42BF-874F-A680340F4C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9486" y="2734673"/>
            <a:ext cx="5089566" cy="37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EFCore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EntityFrameworkCore.Tools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cu </a:t>
            </a:r>
            <a:r>
              <a:rPr lang="en-US" dirty="0" err="1"/>
              <a:t>Nuget</a:t>
            </a:r>
            <a:r>
              <a:rPr lang="en-US" dirty="0"/>
              <a:t> Package Manager: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93AAA-411F-4C71-967F-978F752368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9808" y="2458192"/>
            <a:ext cx="4869872" cy="39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D288-5289-438F-A0D1-6069E68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63C-9E27-40E4-803C-0C90E515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platformă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cu scop general, </a:t>
            </a:r>
            <a:r>
              <a:rPr lang="en-US" dirty="0" err="1"/>
              <a:t>menținută</a:t>
            </a:r>
            <a:r>
              <a:rPr lang="en-US" dirty="0"/>
              <a:t> de Microsoft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comunitatea</a:t>
            </a:r>
            <a:r>
              <a:rPr lang="en-US" dirty="0"/>
              <a:t> .NET pe GitHub. Este cross-platform(care </a:t>
            </a:r>
            <a:r>
              <a:rPr lang="en-US" dirty="0" err="1"/>
              <a:t>suportă</a:t>
            </a:r>
            <a:r>
              <a:rPr lang="en-US" dirty="0"/>
              <a:t> Windows, MacOS </a:t>
            </a:r>
            <a:r>
              <a:rPr lang="en-US" dirty="0" err="1"/>
              <a:t>și</a:t>
            </a:r>
            <a:r>
              <a:rPr lang="en-US" dirty="0"/>
              <a:t> Linux)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desktop, cloud </a:t>
            </a:r>
            <a:r>
              <a:rPr lang="en-US" dirty="0" err="1"/>
              <a:t>și</a:t>
            </a:r>
            <a:r>
              <a:rPr lang="en-US" dirty="0"/>
              <a:t> IoT.</a:t>
            </a:r>
          </a:p>
          <a:p>
            <a:r>
              <a:rPr lang="en-US" dirty="0"/>
              <a:t>.NET </a:t>
            </a:r>
            <a:r>
              <a:rPr lang="en-US" dirty="0" err="1"/>
              <a:t>suportă</a:t>
            </a:r>
            <a:r>
              <a:rPr lang="en-US" dirty="0"/>
              <a:t> pe </a:t>
            </a:r>
            <a:r>
              <a:rPr lang="en-US" dirty="0" err="1"/>
              <a:t>deplin</a:t>
            </a:r>
            <a:r>
              <a:rPr lang="en-US" dirty="0"/>
              <a:t> C#, F# </a:t>
            </a:r>
            <a:r>
              <a:rPr lang="en-US" dirty="0" err="1"/>
              <a:t>și</a:t>
            </a:r>
            <a:r>
              <a:rPr lang="en-US" dirty="0"/>
              <a:t> Visual Basic .NET(</a:t>
            </a:r>
            <a:r>
              <a:rPr lang="en-US" dirty="0" err="1"/>
              <a:t>incepand</a:t>
            </a:r>
            <a:r>
              <a:rPr lang="en-US" dirty="0"/>
              <a:t> cu </a:t>
            </a:r>
            <a:r>
              <a:rPr lang="en-US" dirty="0" err="1"/>
              <a:t>.Net</a:t>
            </a:r>
            <a:r>
              <a:rPr lang="en-US" dirty="0"/>
              <a:t> 5).</a:t>
            </a:r>
          </a:p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succesorul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Framework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4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integrantă</a:t>
            </a:r>
            <a:r>
              <a:rPr lang="en-US" dirty="0"/>
              <a:t> a Entity Framework. O </a:t>
            </a:r>
            <a:r>
              <a:rPr lang="en-US" dirty="0" err="1"/>
              <a:t>instanță</a:t>
            </a:r>
            <a:r>
              <a:rPr lang="en-US" dirty="0"/>
              <a:t> a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sesiune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instanțelor</a:t>
            </a:r>
            <a:r>
              <a:rPr lang="en-US" dirty="0"/>
              <a:t> </a:t>
            </a:r>
            <a:r>
              <a:rPr lang="en-US" dirty="0" err="1"/>
              <a:t>entităților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bază</a:t>
            </a:r>
            <a:r>
              <a:rPr lang="en-US" dirty="0"/>
              <a:t> de date. </a:t>
            </a:r>
          </a:p>
          <a:p>
            <a:endParaRPr lang="en-US" dirty="0"/>
          </a:p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EF Core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efectuăm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activități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Gestionați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Configurați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relația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Configurați</a:t>
            </a:r>
            <a:r>
              <a:rPr lang="en-US" dirty="0"/>
              <a:t> </a:t>
            </a: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modificărilor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tranzacțiilor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DBContext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folder </a:t>
            </a:r>
            <a:r>
              <a:rPr lang="en-US" dirty="0" err="1"/>
              <a:t>DiceDBContext</a:t>
            </a:r>
            <a:endParaRPr lang="en-US" dirty="0"/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DiceDBContextClass</a:t>
            </a:r>
            <a:r>
              <a:rPr lang="en-US" dirty="0"/>
              <a:t> class in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8B6AD-5AAC-4D5C-BA74-95E418B3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70" y="3120007"/>
            <a:ext cx="941201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Funcția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 din EF Core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treptat</a:t>
            </a:r>
            <a:r>
              <a:rPr lang="en-US" dirty="0"/>
              <a:t> schema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păstra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cu </a:t>
            </a:r>
            <a:r>
              <a:rPr lang="en-US" dirty="0" err="1"/>
              <a:t>modelul</a:t>
            </a:r>
            <a:r>
              <a:rPr lang="en-US" dirty="0"/>
              <a:t> de date al </a:t>
            </a:r>
            <a:r>
              <a:rPr lang="en-US" dirty="0" err="1"/>
              <a:t>aplicației</a:t>
            </a:r>
            <a:r>
              <a:rPr lang="en-US" dirty="0"/>
              <a:t>, </a:t>
            </a:r>
            <a:r>
              <a:rPr lang="en-US" dirty="0" err="1"/>
              <a:t>păstrând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  <a:p>
            <a:r>
              <a:rPr lang="en-US" dirty="0" err="1"/>
              <a:t>Migrările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API-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Generați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sincroniza</a:t>
            </a:r>
            <a:r>
              <a:rPr lang="en-US" dirty="0"/>
              <a:t> cu un set de </a:t>
            </a:r>
            <a:r>
              <a:rPr lang="en-US" dirty="0" err="1"/>
              <a:t>modificări</a:t>
            </a:r>
            <a:r>
              <a:rPr lang="en-US" dirty="0"/>
              <a:t> de model.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Actualizați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Aplicați</a:t>
            </a:r>
            <a:r>
              <a:rPr lang="en-US" dirty="0"/>
              <a:t> </a:t>
            </a:r>
            <a:r>
              <a:rPr lang="en-US" dirty="0" err="1"/>
              <a:t>migrările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așteptare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actualiza</a:t>
            </a:r>
            <a:r>
              <a:rPr lang="en-US" dirty="0"/>
              <a:t> schema </a:t>
            </a:r>
            <a:r>
              <a:rPr lang="en-US" dirty="0" err="1"/>
              <a:t>bazei</a:t>
            </a:r>
            <a:r>
              <a:rPr lang="en-US" dirty="0"/>
              <a:t> de date.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Personalizați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Uneori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Eliminați</a:t>
            </a:r>
            <a:r>
              <a:rPr lang="en-US" dirty="0"/>
              <a:t>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Ștergeți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Reveniți</a:t>
            </a:r>
            <a:r>
              <a:rPr lang="en-US" dirty="0"/>
              <a:t> la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Anulați</a:t>
            </a:r>
            <a:r>
              <a:rPr lang="en-US" dirty="0"/>
              <a:t>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Generați</a:t>
            </a:r>
            <a:r>
              <a:rPr lang="en-US" dirty="0"/>
              <a:t> </a:t>
            </a:r>
            <a:r>
              <a:rPr lang="en-US" dirty="0" err="1"/>
              <a:t>scripturi</a:t>
            </a:r>
            <a:r>
              <a:rPr lang="en-US" dirty="0"/>
              <a:t> SQL.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script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de </a:t>
            </a:r>
            <a:r>
              <a:rPr lang="en-US" dirty="0" err="1"/>
              <a:t>producție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depanarea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Migrations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Deschide</a:t>
            </a:r>
            <a:r>
              <a:rPr lang="en-US" dirty="0"/>
              <a:t> Package manager console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Add-Migration </a:t>
            </a:r>
            <a:r>
              <a:rPr lang="en-US" dirty="0" err="1"/>
              <a:t>numeMigrare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Update-Database </a:t>
            </a:r>
            <a:r>
              <a:rPr lang="en-US" dirty="0" err="1"/>
              <a:t>pentru</a:t>
            </a:r>
            <a:r>
              <a:rPr lang="en-US" dirty="0"/>
              <a:t> a genera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  <a:p>
            <a:r>
              <a:rPr lang="en-US" dirty="0" err="1"/>
              <a:t>Verificati</a:t>
            </a:r>
            <a:r>
              <a:rPr lang="en-US" dirty="0"/>
              <a:t> ca </a:t>
            </a:r>
            <a:r>
              <a:rPr lang="en-US" dirty="0" err="1"/>
              <a:t>baza</a:t>
            </a:r>
            <a:r>
              <a:rPr lang="en-US" dirty="0"/>
              <a:t> de date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97176-088D-4B9F-9668-D1A18C4C54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2632" y="2926834"/>
            <a:ext cx="4514850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1277-4544-4134-ABC2-DB2B9E3FF4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1465" y="5091049"/>
            <a:ext cx="148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Adaugam</a:t>
            </a:r>
            <a:r>
              <a:rPr lang="en-US" dirty="0"/>
              <a:t> Folder </a:t>
            </a:r>
            <a:r>
              <a:rPr lang="en-US" dirty="0" err="1"/>
              <a:t>DataLayer</a:t>
            </a:r>
            <a:endParaRPr lang="en-US" dirty="0"/>
          </a:p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PlayerDataOps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CRUD pe </a:t>
            </a:r>
            <a:r>
              <a:rPr lang="en-US" dirty="0" err="1"/>
              <a:t>tabela</a:t>
            </a:r>
            <a:r>
              <a:rPr lang="en-US" dirty="0"/>
              <a:t> Player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E7CBB-0231-49C2-94B5-11575A170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2711" y="3089193"/>
            <a:ext cx="4743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consultare</a:t>
            </a:r>
            <a:r>
              <a:rPr lang="en-US" dirty="0"/>
              <a:t> a </a:t>
            </a:r>
            <a:r>
              <a:rPr lang="en-US" dirty="0" err="1"/>
              <a:t>listei</a:t>
            </a:r>
            <a:r>
              <a:rPr lang="en-US" dirty="0"/>
              <a:t> de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933E3-7640-4B3C-82A1-F5BE07C45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4054" y="2662237"/>
            <a:ext cx="5286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(3)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adaugare</a:t>
            </a:r>
            <a:r>
              <a:rPr lang="en-US" dirty="0"/>
              <a:t>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8E9F-8989-4068-B0B6-4592C098C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3255" y="2676013"/>
            <a:ext cx="5943600" cy="23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(4)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stergere</a:t>
            </a:r>
            <a:r>
              <a:rPr lang="en-US" dirty="0"/>
              <a:t>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AC598-291D-4857-9F46-D9C56B3743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005" y="2804790"/>
            <a:ext cx="5943600" cy="2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update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9CB89-FCF5-4305-98BA-60E5ADE3F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4700" y="2831523"/>
            <a:ext cx="5562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Program.cs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Program.cs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ca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folosim</a:t>
            </a:r>
            <a:r>
              <a:rPr lang="en-US" dirty="0"/>
              <a:t> de </a:t>
            </a:r>
          </a:p>
          <a:p>
            <a:pPr marL="0" indent="0">
              <a:buNone/>
            </a:pP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08A26-A775-409D-B87C-03E5BFA9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88" y="2133600"/>
            <a:ext cx="590632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1B8-989B-467D-9303-6084CD4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Clasa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324-48B7-4340-A96E-EF0C05C4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oricărui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modern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orientată</a:t>
            </a:r>
            <a:r>
              <a:rPr lang="en-US" dirty="0"/>
              <a:t> pe </a:t>
            </a:r>
            <a:r>
              <a:rPr lang="en-US" dirty="0" err="1"/>
              <a:t>obiecte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C #.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limbajele</a:t>
            </a:r>
            <a:r>
              <a:rPr lang="en-US" dirty="0"/>
              <a:t> OOP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creeze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model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funcțiilor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efectua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spațiu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0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Verificam</a:t>
            </a:r>
            <a:r>
              <a:rPr lang="en-US" dirty="0"/>
              <a:t> ca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modificata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8ECE6-3A5E-416B-8B13-0D13A9E280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01" y="2598407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69" y="278855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Intrebari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901" y="258947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Sfarsit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Obiect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Obiectele</a:t>
            </a:r>
            <a:r>
              <a:rPr lang="en-US" dirty="0"/>
              <a:t> sunt </a:t>
            </a:r>
            <a:r>
              <a:rPr lang="en-US" dirty="0" err="1"/>
              <a:t>entitățile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 pe </a:t>
            </a:r>
            <a:r>
              <a:rPr lang="en-US" dirty="0" err="1"/>
              <a:t>obiecte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pot </a:t>
            </a:r>
            <a:r>
              <a:rPr lang="en-US" dirty="0" err="1"/>
              <a:t>reprezenta</a:t>
            </a:r>
            <a:r>
              <a:rPr lang="en-US" dirty="0"/>
              <a:t> o </a:t>
            </a:r>
            <a:r>
              <a:rPr lang="en-US" dirty="0" err="1"/>
              <a:t>persoană</a:t>
            </a:r>
            <a:r>
              <a:rPr lang="en-US" dirty="0"/>
              <a:t>, un loc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element pe care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gestioneze</a:t>
            </a:r>
            <a:r>
              <a:rPr lang="en-US" dirty="0"/>
              <a:t>.</a:t>
            </a:r>
          </a:p>
          <a:p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alocată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heap,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o </a:t>
            </a:r>
            <a:r>
              <a:rPr lang="en-US" dirty="0" err="1"/>
              <a:t>instanță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stocată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din </a:t>
            </a:r>
            <a:r>
              <a:rPr lang="en-US" dirty="0" err="1"/>
              <a:t>memoria</a:t>
            </a:r>
            <a:r>
              <a:rPr lang="en-US" dirty="0"/>
              <a:t> stack.</a:t>
            </a:r>
          </a:p>
          <a:p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dirty="0" err="1"/>
              <a:t>memoria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alocată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heap,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o </a:t>
            </a:r>
            <a:r>
              <a:rPr lang="en-US" dirty="0" err="1"/>
              <a:t>instanță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creată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din </a:t>
            </a: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nulă</a:t>
            </a:r>
            <a:r>
              <a:rPr lang="en-US" dirty="0"/>
              <a:t>.</a:t>
            </a:r>
          </a:p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null, </a:t>
            </a:r>
            <a:r>
              <a:rPr lang="en-US" dirty="0" err="1"/>
              <a:t>atunci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accesați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1FBE-A0C9-458A-A41C-8836BA8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C0EC-3A89-4504-AC22-B82336D9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VisualStudio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pe care-l </a:t>
            </a:r>
            <a:r>
              <a:rPr lang="en-US" dirty="0" err="1"/>
              <a:t>denumim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D9CEF-B103-4FEA-BF1E-817B86A9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756455"/>
            <a:ext cx="5231631" cy="3477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305FA-9DA5-474D-8FC0-778F8364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18" y="2756454"/>
            <a:ext cx="5231631" cy="3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1403-546B-4557-BF6C-D1F4238D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folderele</a:t>
            </a:r>
            <a:r>
              <a:rPr lang="en-US" dirty="0"/>
              <a:t> Game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PlayerSpace</a:t>
            </a:r>
            <a:endParaRPr lang="en-US" dirty="0"/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Player in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dirty="0" err="1"/>
              <a:t>PlayerSpace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B3B51-BE5D-4E08-8AB0-C33556A360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8587" y="2932991"/>
            <a:ext cx="5705941" cy="3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struct, se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struct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constructori</a:t>
            </a:r>
            <a:r>
              <a:rPr lang="en-US" dirty="0"/>
              <a:t> care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.</a:t>
            </a:r>
          </a:p>
          <a:p>
            <a:r>
              <a:rPr lang="en-US" dirty="0" err="1"/>
              <a:t>Constructorii</a:t>
            </a:r>
            <a:r>
              <a:rPr lang="en-US" dirty="0"/>
              <a:t> permit </a:t>
            </a:r>
            <a:r>
              <a:rPr lang="en-US" dirty="0" err="1"/>
              <a:t>programatorului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stabilească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implicite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limiteze</a:t>
            </a:r>
            <a:r>
              <a:rPr lang="en-US" dirty="0"/>
              <a:t> </a:t>
            </a:r>
            <a:r>
              <a:rPr lang="en-US" dirty="0" err="1"/>
              <a:t>instanțierea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cod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flexibil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10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Player( Cod)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9D9C1-897F-4282-A400-81DE850F69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2188882"/>
            <a:ext cx="3495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Interfata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 #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definiție</a:t>
            </a:r>
            <a:r>
              <a:rPr lang="en-US" dirty="0"/>
              <a:t> de tip </a:t>
            </a:r>
            <a:r>
              <a:rPr lang="en-US" dirty="0" err="1"/>
              <a:t>similară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un contract </a:t>
            </a:r>
            <a:r>
              <a:rPr lang="en-US" dirty="0" err="1"/>
              <a:t>între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instanțiată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direct ca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de date nu pot fi </a:t>
            </a:r>
            <a:r>
              <a:rPr lang="en-US" dirty="0" err="1"/>
              <a:t>definiți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interfață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altceva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o </a:t>
            </a:r>
            <a:r>
              <a:rPr lang="en-US" dirty="0" err="1"/>
              <a:t>colecție</a:t>
            </a:r>
            <a:r>
              <a:rPr lang="en-US" dirty="0"/>
              <a:t> de </a:t>
            </a:r>
            <a:r>
              <a:rPr lang="en-US" dirty="0" err="1"/>
              <a:t>declarații</a:t>
            </a:r>
            <a:r>
              <a:rPr lang="en-US" dirty="0"/>
              <a:t> de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proprietati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8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A9229FFAF0B4FBBCCB8657FB550BD" ma:contentTypeVersion="2" ma:contentTypeDescription="Create a new document." ma:contentTypeScope="" ma:versionID="09592ac1844778355d08ddf694127870">
  <xsd:schema xmlns:xsd="http://www.w3.org/2001/XMLSchema" xmlns:xs="http://www.w3.org/2001/XMLSchema" xmlns:p="http://schemas.microsoft.com/office/2006/metadata/properties" xmlns:ns2="9ac89506-1bbd-47f4-8832-3af5264ebbad" targetNamespace="http://schemas.microsoft.com/office/2006/metadata/properties" ma:root="true" ma:fieldsID="6abbb36fe7a020f179d7ae0bdf95f04f" ns2:_="">
    <xsd:import namespace="9ac89506-1bbd-47f4-8832-3af5264eb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89506-1bbd-47f4-8832-3af5264eb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0A443D-8D01-418C-8CD0-6081DDA9F8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1AD268-B907-4775-9868-96A3D7B4E1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02156C-69DB-43CA-AA7D-1C8BE1182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89506-1bbd-47f4-8832-3af5264ebb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2890</TotalTime>
  <Words>1191</Words>
  <Application>Microsoft Office PowerPoint</Application>
  <PresentationFormat>Widescreen</PresentationFormat>
  <Paragraphs>152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.Net &amp; Entity Framework Core workshop</vt:lpstr>
      <vt:lpstr>.Net Overview</vt:lpstr>
      <vt:lpstr>Concepte OOP - Clasa</vt:lpstr>
      <vt:lpstr>Concepte OOP - Obiect</vt:lpstr>
      <vt:lpstr>Aplicatie DiceGame</vt:lpstr>
      <vt:lpstr>Aplicatie DiceGame- Clasa Player</vt:lpstr>
      <vt:lpstr>Concepte OOP - Constructor</vt:lpstr>
      <vt:lpstr>Aplicatie DiceGame- Clasa Player( Cod)</vt:lpstr>
      <vt:lpstr>Concepte OOP - Interfata</vt:lpstr>
      <vt:lpstr>Aplicatie DiceGame- Interfata IGame</vt:lpstr>
      <vt:lpstr>Aplicatie DiceGame- Clasa Dice</vt:lpstr>
      <vt:lpstr>Concepte OOP/ C# - Colectii</vt:lpstr>
      <vt:lpstr>Aplicatie DiceGame- Clasa MyDiceGame(1)</vt:lpstr>
      <vt:lpstr>Concepte OOP/ C# - LINQ</vt:lpstr>
      <vt:lpstr>Aplicatie DiceGame- Clasa MyDiceGame(2)</vt:lpstr>
      <vt:lpstr>Aplicatie DiceGame- Program.cs</vt:lpstr>
      <vt:lpstr>EntityFramework Core - Overview</vt:lpstr>
      <vt:lpstr>Aplicatie DiceGame- Adaugare EFCore(1)</vt:lpstr>
      <vt:lpstr>Aplicatie DiceGame- Adaugare EFCore(2)</vt:lpstr>
      <vt:lpstr>EntityFramework Core - DBContext</vt:lpstr>
      <vt:lpstr>Aplicatie DiceGame- DBContext</vt:lpstr>
      <vt:lpstr>EntityFramework Core - Migrations</vt:lpstr>
      <vt:lpstr>Aplicatie DiceGame- Migrations</vt:lpstr>
      <vt:lpstr>Aplicatie DiceGame- DataLayer(1)</vt:lpstr>
      <vt:lpstr>Aplicatie DiceGame- DataLayer(2)</vt:lpstr>
      <vt:lpstr>Aplicatie DiceGame- DataLayer(3)</vt:lpstr>
      <vt:lpstr>Aplicatie DiceGame- DataLayer(4)</vt:lpstr>
      <vt:lpstr>Aplicatie DiceGame- DataLayer(5)</vt:lpstr>
      <vt:lpstr>Aplicatie DiceGame- Program.cs</vt:lpstr>
      <vt:lpstr>Aplicatie DiceGame- Baza de date</vt:lpstr>
      <vt:lpstr>Intrebari?</vt:lpstr>
      <vt:lpstr>Sfarsit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Entity Framework Core workshop</dc:title>
  <dc:creator>Marcel Francu</dc:creator>
  <cp:lastModifiedBy>Marcel Francu</cp:lastModifiedBy>
  <cp:revision>32</cp:revision>
  <dcterms:created xsi:type="dcterms:W3CDTF">2019-07-11T19:34:07Z</dcterms:created>
  <dcterms:modified xsi:type="dcterms:W3CDTF">2024-07-09T05:35:55Z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0x010100F74A9229FFAF0B4FBBCCB8657FB550BD</vt:lpwstr>
  </property>
</Properties>
</file>