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88" r:id="rId15"/>
    <p:sldId id="289" r:id="rId16"/>
    <p:sldId id="290" r:id="rId17"/>
    <p:sldId id="291" r:id="rId18"/>
    <p:sldId id="267" r:id="rId19"/>
    <p:sldId id="268" r:id="rId20"/>
    <p:sldId id="292" r:id="rId21"/>
    <p:sldId id="297" r:id="rId22"/>
    <p:sldId id="293" r:id="rId23"/>
    <p:sldId id="294" r:id="rId24"/>
    <p:sldId id="295" r:id="rId25"/>
    <p:sldId id="296" r:id="rId26"/>
    <p:sldId id="286" r:id="rId27"/>
    <p:sldId id="28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10DA6F-0404-4CE8-9CE0-43CD81B03F85}" v="24" dt="2024-07-10T06:11:59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a Popa" userId="S::lorena_popa@waters.com::892f179f-0405-44bd-bb67-a40d298cf8cf" providerId="AD" clId="Web-{9EE802E5-4F9F-2D65-1C9B-21C184F3D91F}"/>
    <pc:docChg chg="modSld">
      <pc:chgData name="Lorena Popa" userId="S::lorena_popa@waters.com::892f179f-0405-44bd-bb67-a40d298cf8cf" providerId="AD" clId="Web-{9EE802E5-4F9F-2D65-1C9B-21C184F3D91F}" dt="2024-07-08T05:55:20.037" v="1" actId="20577"/>
      <pc:docMkLst>
        <pc:docMk/>
      </pc:docMkLst>
      <pc:sldChg chg="modSp">
        <pc:chgData name="Lorena Popa" userId="S::lorena_popa@waters.com::892f179f-0405-44bd-bb67-a40d298cf8cf" providerId="AD" clId="Web-{9EE802E5-4F9F-2D65-1C9B-21C184F3D91F}" dt="2024-07-08T05:55:20.037" v="1" actId="20577"/>
        <pc:sldMkLst>
          <pc:docMk/>
          <pc:sldMk cId="1781064080" sldId="258"/>
        </pc:sldMkLst>
        <pc:spChg chg="mod">
          <ac:chgData name="Lorena Popa" userId="S::lorena_popa@waters.com::892f179f-0405-44bd-bb67-a40d298cf8cf" providerId="AD" clId="Web-{9EE802E5-4F9F-2D65-1C9B-21C184F3D91F}" dt="2024-07-08T05:55:20.037" v="1" actId="20577"/>
          <ac:spMkLst>
            <pc:docMk/>
            <pc:sldMk cId="1781064080" sldId="258"/>
            <ac:spMk id="3" creationId="{803DC324-48B7-4340-A96E-EF0C05C42B49}"/>
          </ac:spMkLst>
        </pc:spChg>
      </pc:sldChg>
    </pc:docChg>
  </pc:docChgLst>
  <pc:docChgLst>
    <pc:chgData name="Lorena Popa" userId="S::lorena_popa@waters.com::892f179f-0405-44bd-bb67-a40d298cf8cf" providerId="AD" clId="Web-{BD10DA6F-0404-4CE8-9CE0-43CD81B03F85}"/>
    <pc:docChg chg="addSld modSld">
      <pc:chgData name="Lorena Popa" userId="S::lorena_popa@waters.com::892f179f-0405-44bd-bb67-a40d298cf8cf" providerId="AD" clId="Web-{BD10DA6F-0404-4CE8-9CE0-43CD81B03F85}" dt="2024-07-10T06:11:59.129" v="22" actId="20577"/>
      <pc:docMkLst>
        <pc:docMk/>
      </pc:docMkLst>
      <pc:sldChg chg="modSp">
        <pc:chgData name="Lorena Popa" userId="S::lorena_popa@waters.com::892f179f-0405-44bd-bb67-a40d298cf8cf" providerId="AD" clId="Web-{BD10DA6F-0404-4CE8-9CE0-43CD81B03F85}" dt="2024-07-10T06:11:17.284" v="11" actId="20577"/>
        <pc:sldMkLst>
          <pc:docMk/>
          <pc:sldMk cId="4174965545" sldId="292"/>
        </pc:sldMkLst>
        <pc:spChg chg="mod">
          <ac:chgData name="Lorena Popa" userId="S::lorena_popa@waters.com::892f179f-0405-44bd-bb67-a40d298cf8cf" providerId="AD" clId="Web-{BD10DA6F-0404-4CE8-9CE0-43CD81B03F85}" dt="2024-07-10T06:11:17.284" v="11" actId="20577"/>
          <ac:spMkLst>
            <pc:docMk/>
            <pc:sldMk cId="4174965545" sldId="292"/>
            <ac:spMk id="4" creationId="{200D6AB0-B92D-469D-A9EE-5A581574F880}"/>
          </ac:spMkLst>
        </pc:spChg>
      </pc:sldChg>
      <pc:sldChg chg="modSp">
        <pc:chgData name="Lorena Popa" userId="S::lorena_popa@waters.com::892f179f-0405-44bd-bb67-a40d298cf8cf" providerId="AD" clId="Web-{BD10DA6F-0404-4CE8-9CE0-43CD81B03F85}" dt="2024-07-10T06:08:07.638" v="6" actId="20577"/>
        <pc:sldMkLst>
          <pc:docMk/>
          <pc:sldMk cId="1639182076" sldId="295"/>
        </pc:sldMkLst>
        <pc:spChg chg="mod">
          <ac:chgData name="Lorena Popa" userId="S::lorena_popa@waters.com::892f179f-0405-44bd-bb67-a40d298cf8cf" providerId="AD" clId="Web-{BD10DA6F-0404-4CE8-9CE0-43CD81B03F85}" dt="2024-07-10T06:08:07.638" v="6" actId="20577"/>
          <ac:spMkLst>
            <pc:docMk/>
            <pc:sldMk cId="1639182076" sldId="295"/>
            <ac:spMk id="4" creationId="{200D6AB0-B92D-469D-A9EE-5A581574F880}"/>
          </ac:spMkLst>
        </pc:spChg>
      </pc:sldChg>
      <pc:sldChg chg="modSp">
        <pc:chgData name="Lorena Popa" userId="S::lorena_popa@waters.com::892f179f-0405-44bd-bb67-a40d298cf8cf" providerId="AD" clId="Web-{BD10DA6F-0404-4CE8-9CE0-43CD81B03F85}" dt="2024-07-10T06:10:42.846" v="8" actId="20577"/>
        <pc:sldMkLst>
          <pc:docMk/>
          <pc:sldMk cId="1957642817" sldId="296"/>
        </pc:sldMkLst>
        <pc:spChg chg="mod">
          <ac:chgData name="Lorena Popa" userId="S::lorena_popa@waters.com::892f179f-0405-44bd-bb67-a40d298cf8cf" providerId="AD" clId="Web-{BD10DA6F-0404-4CE8-9CE0-43CD81B03F85}" dt="2024-07-10T06:10:42.846" v="8" actId="20577"/>
          <ac:spMkLst>
            <pc:docMk/>
            <pc:sldMk cId="1957642817" sldId="296"/>
            <ac:spMk id="4" creationId="{200D6AB0-B92D-469D-A9EE-5A581574F880}"/>
          </ac:spMkLst>
        </pc:spChg>
      </pc:sldChg>
      <pc:sldChg chg="modSp add replId">
        <pc:chgData name="Lorena Popa" userId="S::lorena_popa@waters.com::892f179f-0405-44bd-bb67-a40d298cf8cf" providerId="AD" clId="Web-{BD10DA6F-0404-4CE8-9CE0-43CD81B03F85}" dt="2024-07-10T06:11:59.129" v="22" actId="20577"/>
        <pc:sldMkLst>
          <pc:docMk/>
          <pc:sldMk cId="1937076616" sldId="297"/>
        </pc:sldMkLst>
        <pc:spChg chg="mod">
          <ac:chgData name="Lorena Popa" userId="S::lorena_popa@waters.com::892f179f-0405-44bd-bb67-a40d298cf8cf" providerId="AD" clId="Web-{BD10DA6F-0404-4CE8-9CE0-43CD81B03F85}" dt="2024-07-10T06:11:26.113" v="14" actId="20577"/>
          <ac:spMkLst>
            <pc:docMk/>
            <pc:sldMk cId="1937076616" sldId="297"/>
            <ac:spMk id="2" creationId="{2DA1D40C-A645-4D8B-B456-2707F48D901F}"/>
          </ac:spMkLst>
        </pc:spChg>
        <pc:spChg chg="mod">
          <ac:chgData name="Lorena Popa" userId="S::lorena_popa@waters.com::892f179f-0405-44bd-bb67-a40d298cf8cf" providerId="AD" clId="Web-{BD10DA6F-0404-4CE8-9CE0-43CD81B03F85}" dt="2024-07-10T06:11:59.129" v="22" actId="20577"/>
          <ac:spMkLst>
            <pc:docMk/>
            <pc:sldMk cId="1937076616" sldId="297"/>
            <ac:spMk id="4" creationId="{200D6AB0-B92D-469D-A9EE-5A581574F880}"/>
          </ac:spMkLst>
        </pc:spChg>
      </pc:sldChg>
    </pc:docChg>
  </pc:docChgLst>
  <pc:docChgLst>
    <pc:chgData name="Lorena Popa" userId="892f179f-0405-44bd-bb67-a40d298cf8cf" providerId="ADAL" clId="{438AFCE8-1997-4690-AD93-CCC1A3D76244}"/>
    <pc:docChg chg="undo custSel addSld delSld modSld">
      <pc:chgData name="Lorena Popa" userId="892f179f-0405-44bd-bb67-a40d298cf8cf" providerId="ADAL" clId="{438AFCE8-1997-4690-AD93-CCC1A3D76244}" dt="2024-07-05T05:17:24.976" v="1938" actId="9405"/>
      <pc:docMkLst>
        <pc:docMk/>
      </pc:docMkLst>
      <pc:sldChg chg="modSp mod">
        <pc:chgData name="Lorena Popa" userId="892f179f-0405-44bd-bb67-a40d298cf8cf" providerId="ADAL" clId="{438AFCE8-1997-4690-AD93-CCC1A3D76244}" dt="2024-07-01T17:03:04.882" v="6" actId="20577"/>
        <pc:sldMkLst>
          <pc:docMk/>
          <pc:sldMk cId="3531987522" sldId="256"/>
        </pc:sldMkLst>
        <pc:spChg chg="mod">
          <ac:chgData name="Lorena Popa" userId="892f179f-0405-44bd-bb67-a40d298cf8cf" providerId="ADAL" clId="{438AFCE8-1997-4690-AD93-CCC1A3D76244}" dt="2024-07-01T17:03:04.882" v="6" actId="20577"/>
          <ac:spMkLst>
            <pc:docMk/>
            <pc:sldMk cId="3531987522" sldId="256"/>
            <ac:spMk id="2" creationId="{A68B453D-C782-459D-AD04-19A3B81E3AA1}"/>
          </ac:spMkLst>
        </pc:spChg>
      </pc:sldChg>
      <pc:sldChg chg="addSp modSp mod">
        <pc:chgData name="Lorena Popa" userId="892f179f-0405-44bd-bb67-a40d298cf8cf" providerId="ADAL" clId="{438AFCE8-1997-4690-AD93-CCC1A3D76244}" dt="2024-07-01T17:06:21.074" v="38"/>
        <pc:sldMkLst>
          <pc:docMk/>
          <pc:sldMk cId="3479034467" sldId="257"/>
        </pc:sldMkLst>
        <pc:spChg chg="mod">
          <ac:chgData name="Lorena Popa" userId="892f179f-0405-44bd-bb67-a40d298cf8cf" providerId="ADAL" clId="{438AFCE8-1997-4690-AD93-CCC1A3D76244}" dt="2024-07-01T17:03:17.500" v="23" actId="20577"/>
          <ac:spMkLst>
            <pc:docMk/>
            <pc:sldMk cId="3479034467" sldId="257"/>
            <ac:spMk id="2" creationId="{806CD288-5289-438F-A0D1-6069E6812E33}"/>
          </ac:spMkLst>
        </pc:spChg>
        <pc:spChg chg="mod">
          <ac:chgData name="Lorena Popa" userId="892f179f-0405-44bd-bb67-a40d298cf8cf" providerId="ADAL" clId="{438AFCE8-1997-4690-AD93-CCC1A3D76244}" dt="2024-07-01T17:06:21.074" v="38"/>
          <ac:spMkLst>
            <pc:docMk/>
            <pc:sldMk cId="3479034467" sldId="257"/>
            <ac:spMk id="3" creationId="{25C7963C-9E27-40E4-803C-0C90E515B27E}"/>
          </ac:spMkLst>
        </pc:spChg>
        <pc:spChg chg="add">
          <ac:chgData name="Lorena Popa" userId="892f179f-0405-44bd-bb67-a40d298cf8cf" providerId="ADAL" clId="{438AFCE8-1997-4690-AD93-CCC1A3D76244}" dt="2024-07-01T17:06:01.770" v="32"/>
          <ac:spMkLst>
            <pc:docMk/>
            <pc:sldMk cId="3479034467" sldId="257"/>
            <ac:spMk id="4" creationId="{89978BBB-7CD9-7542-BF01-B5B313110B59}"/>
          </ac:spMkLst>
        </pc:spChg>
        <pc:spChg chg="add">
          <ac:chgData name="Lorena Popa" userId="892f179f-0405-44bd-bb67-a40d298cf8cf" providerId="ADAL" clId="{438AFCE8-1997-4690-AD93-CCC1A3D76244}" dt="2024-07-01T17:06:03.980" v="33"/>
          <ac:spMkLst>
            <pc:docMk/>
            <pc:sldMk cId="3479034467" sldId="257"/>
            <ac:spMk id="5" creationId="{C73AA269-DE71-7C92-00BA-924A9D8B6A5C}"/>
          </ac:spMkLst>
        </pc:spChg>
      </pc:sldChg>
      <pc:sldChg chg="modSp mod">
        <pc:chgData name="Lorena Popa" userId="892f179f-0405-44bd-bb67-a40d298cf8cf" providerId="ADAL" clId="{438AFCE8-1997-4690-AD93-CCC1A3D76244}" dt="2024-07-01T17:08:36.971" v="56" actId="20577"/>
        <pc:sldMkLst>
          <pc:docMk/>
          <pc:sldMk cId="1781064080" sldId="258"/>
        </pc:sldMkLst>
        <pc:spChg chg="mod">
          <ac:chgData name="Lorena Popa" userId="892f179f-0405-44bd-bb67-a40d298cf8cf" providerId="ADAL" clId="{438AFCE8-1997-4690-AD93-CCC1A3D76244}" dt="2024-07-01T17:07:03.402" v="50" actId="20577"/>
          <ac:spMkLst>
            <pc:docMk/>
            <pc:sldMk cId="1781064080" sldId="258"/>
            <ac:spMk id="2" creationId="{C299B1B8-989B-467D-9303-6084CD451290}"/>
          </ac:spMkLst>
        </pc:spChg>
        <pc:spChg chg="mod">
          <ac:chgData name="Lorena Popa" userId="892f179f-0405-44bd-bb67-a40d298cf8cf" providerId="ADAL" clId="{438AFCE8-1997-4690-AD93-CCC1A3D76244}" dt="2024-07-01T17:08:36.971" v="56" actId="20577"/>
          <ac:spMkLst>
            <pc:docMk/>
            <pc:sldMk cId="1781064080" sldId="258"/>
            <ac:spMk id="3" creationId="{803DC324-48B7-4340-A96E-EF0C05C42B49}"/>
          </ac:spMkLst>
        </pc:spChg>
      </pc:sldChg>
      <pc:sldChg chg="addSp modSp mod">
        <pc:chgData name="Lorena Popa" userId="892f179f-0405-44bd-bb67-a40d298cf8cf" providerId="ADAL" clId="{438AFCE8-1997-4690-AD93-CCC1A3D76244}" dt="2024-07-01T17:11:57.519" v="148" actId="20577"/>
        <pc:sldMkLst>
          <pc:docMk/>
          <pc:sldMk cId="4161835673" sldId="259"/>
        </pc:sldMkLst>
        <pc:spChg chg="mod">
          <ac:chgData name="Lorena Popa" userId="892f179f-0405-44bd-bb67-a40d298cf8cf" providerId="ADAL" clId="{438AFCE8-1997-4690-AD93-CCC1A3D76244}" dt="2024-07-01T17:08:49.558" v="57"/>
          <ac:spMkLst>
            <pc:docMk/>
            <pc:sldMk cId="4161835673" sldId="259"/>
            <ac:spMk id="2" creationId="{57C882BE-5708-4D2D-A8F6-55DB10A066A9}"/>
          </ac:spMkLst>
        </pc:spChg>
        <pc:spChg chg="mod">
          <ac:chgData name="Lorena Popa" userId="892f179f-0405-44bd-bb67-a40d298cf8cf" providerId="ADAL" clId="{438AFCE8-1997-4690-AD93-CCC1A3D76244}" dt="2024-07-01T17:11:57.519" v="148" actId="20577"/>
          <ac:spMkLst>
            <pc:docMk/>
            <pc:sldMk cId="4161835673" sldId="259"/>
            <ac:spMk id="3" creationId="{842E7BA2-569C-424C-B6B2-68D9754321C4}"/>
          </ac:spMkLst>
        </pc:spChg>
        <pc:spChg chg="add">
          <ac:chgData name="Lorena Popa" userId="892f179f-0405-44bd-bb67-a40d298cf8cf" providerId="ADAL" clId="{438AFCE8-1997-4690-AD93-CCC1A3D76244}" dt="2024-07-01T17:09:07.860" v="62"/>
          <ac:spMkLst>
            <pc:docMk/>
            <pc:sldMk cId="4161835673" sldId="259"/>
            <ac:spMk id="4" creationId="{D16A0037-5639-11E8-B082-9B419595D14D}"/>
          </ac:spMkLst>
        </pc:spChg>
        <pc:spChg chg="add">
          <ac:chgData name="Lorena Popa" userId="892f179f-0405-44bd-bb67-a40d298cf8cf" providerId="ADAL" clId="{438AFCE8-1997-4690-AD93-CCC1A3D76244}" dt="2024-07-01T17:09:10.323" v="63"/>
          <ac:spMkLst>
            <pc:docMk/>
            <pc:sldMk cId="4161835673" sldId="259"/>
            <ac:spMk id="5" creationId="{90613421-5550-A9D9-1151-CCB376237091}"/>
          </ac:spMkLst>
        </pc:spChg>
        <pc:spChg chg="add">
          <ac:chgData name="Lorena Popa" userId="892f179f-0405-44bd-bb67-a40d298cf8cf" providerId="ADAL" clId="{438AFCE8-1997-4690-AD93-CCC1A3D76244}" dt="2024-07-01T17:09:15.198" v="64"/>
          <ac:spMkLst>
            <pc:docMk/>
            <pc:sldMk cId="4161835673" sldId="259"/>
            <ac:spMk id="6" creationId="{53DA21E3-B4AE-B5D4-52A5-5C3EB4DB5FB2}"/>
          </ac:spMkLst>
        </pc:spChg>
        <pc:spChg chg="add">
          <ac:chgData name="Lorena Popa" userId="892f179f-0405-44bd-bb67-a40d298cf8cf" providerId="ADAL" clId="{438AFCE8-1997-4690-AD93-CCC1A3D76244}" dt="2024-07-01T17:09:22.978" v="65"/>
          <ac:spMkLst>
            <pc:docMk/>
            <pc:sldMk cId="4161835673" sldId="259"/>
            <ac:spMk id="7" creationId="{A87A4CF4-CAF4-8F2B-3ACF-B2FDBF31D26A}"/>
          </ac:spMkLst>
        </pc:spChg>
        <pc:spChg chg="add">
          <ac:chgData name="Lorena Popa" userId="892f179f-0405-44bd-bb67-a40d298cf8cf" providerId="ADAL" clId="{438AFCE8-1997-4690-AD93-CCC1A3D76244}" dt="2024-07-01T17:09:25.533" v="66"/>
          <ac:spMkLst>
            <pc:docMk/>
            <pc:sldMk cId="4161835673" sldId="259"/>
            <ac:spMk id="8" creationId="{9F4E165D-D457-D0AB-A5E0-FF7517455F03}"/>
          </ac:spMkLst>
        </pc:spChg>
      </pc:sldChg>
      <pc:sldChg chg="addSp delSp modSp mod">
        <pc:chgData name="Lorena Popa" userId="892f179f-0405-44bd-bb67-a40d298cf8cf" providerId="ADAL" clId="{438AFCE8-1997-4690-AD93-CCC1A3D76244}" dt="2024-07-01T17:14:29.692" v="195" actId="20577"/>
        <pc:sldMkLst>
          <pc:docMk/>
          <pc:sldMk cId="3403478065" sldId="260"/>
        </pc:sldMkLst>
        <pc:spChg chg="mod">
          <ac:chgData name="Lorena Popa" userId="892f179f-0405-44bd-bb67-a40d298cf8cf" providerId="ADAL" clId="{438AFCE8-1997-4690-AD93-CCC1A3D76244}" dt="2024-07-01T17:12:07.973" v="157" actId="20577"/>
          <ac:spMkLst>
            <pc:docMk/>
            <pc:sldMk cId="3403478065" sldId="260"/>
            <ac:spMk id="2" creationId="{60061FBE-A0C9-458A-A41C-8836BA81C4F5}"/>
          </ac:spMkLst>
        </pc:spChg>
        <pc:spChg chg="mod">
          <ac:chgData name="Lorena Popa" userId="892f179f-0405-44bd-bb67-a40d298cf8cf" providerId="ADAL" clId="{438AFCE8-1997-4690-AD93-CCC1A3D76244}" dt="2024-07-01T17:14:29.692" v="195" actId="20577"/>
          <ac:spMkLst>
            <pc:docMk/>
            <pc:sldMk cId="3403478065" sldId="260"/>
            <ac:spMk id="3" creationId="{039AC0EC-3A89-4504-AC22-B82336D94708}"/>
          </ac:spMkLst>
        </pc:spChg>
        <pc:picChg chg="del">
          <ac:chgData name="Lorena Popa" userId="892f179f-0405-44bd-bb67-a40d298cf8cf" providerId="ADAL" clId="{438AFCE8-1997-4690-AD93-CCC1A3D76244}" dt="2024-07-01T17:13:40.962" v="173" actId="478"/>
          <ac:picMkLst>
            <pc:docMk/>
            <pc:sldMk cId="3403478065" sldId="260"/>
            <ac:picMk id="4" creationId="{2A7E649B-0651-4F05-A347-C2EA99A97135}"/>
          </ac:picMkLst>
        </pc:picChg>
        <pc:picChg chg="add mod">
          <ac:chgData name="Lorena Popa" userId="892f179f-0405-44bd-bb67-a40d298cf8cf" providerId="ADAL" clId="{438AFCE8-1997-4690-AD93-CCC1A3D76244}" dt="2024-07-01T17:14:20.978" v="180" actId="1076"/>
          <ac:picMkLst>
            <pc:docMk/>
            <pc:sldMk cId="3403478065" sldId="260"/>
            <ac:picMk id="6" creationId="{1199D431-3857-208F-D6DF-9E5B33ADEE52}"/>
          </ac:picMkLst>
        </pc:picChg>
      </pc:sldChg>
      <pc:sldChg chg="delSp modSp mod">
        <pc:chgData name="Lorena Popa" userId="892f179f-0405-44bd-bb67-a40d298cf8cf" providerId="ADAL" clId="{438AFCE8-1997-4690-AD93-CCC1A3D76244}" dt="2024-07-01T17:17:16.631" v="302"/>
        <pc:sldMkLst>
          <pc:docMk/>
          <pc:sldMk cId="3578674916" sldId="261"/>
        </pc:sldMkLst>
        <pc:spChg chg="mod">
          <ac:chgData name="Lorena Popa" userId="892f179f-0405-44bd-bb67-a40d298cf8cf" providerId="ADAL" clId="{438AFCE8-1997-4690-AD93-CCC1A3D76244}" dt="2024-07-01T17:17:16.631" v="302"/>
          <ac:spMkLst>
            <pc:docMk/>
            <pc:sldMk cId="3578674916" sldId="261"/>
            <ac:spMk id="2" creationId="{2DA1D40C-A645-4D8B-B456-2707F48D901F}"/>
          </ac:spMkLst>
        </pc:spChg>
        <pc:spChg chg="mod">
          <ac:chgData name="Lorena Popa" userId="892f179f-0405-44bd-bb67-a40d298cf8cf" providerId="ADAL" clId="{438AFCE8-1997-4690-AD93-CCC1A3D76244}" dt="2024-07-01T17:17:09.448" v="301" actId="20577"/>
          <ac:spMkLst>
            <pc:docMk/>
            <pc:sldMk cId="3578674916" sldId="261"/>
            <ac:spMk id="3" creationId="{78291403-546B-4557-BF6C-D1F4238DF5EF}"/>
          </ac:spMkLst>
        </pc:spChg>
        <pc:picChg chg="del">
          <ac:chgData name="Lorena Popa" userId="892f179f-0405-44bd-bb67-a40d298cf8cf" providerId="ADAL" clId="{438AFCE8-1997-4690-AD93-CCC1A3D76244}" dt="2024-07-01T17:15:41.690" v="271" actId="478"/>
          <ac:picMkLst>
            <pc:docMk/>
            <pc:sldMk cId="3578674916" sldId="261"/>
            <ac:picMk id="12" creationId="{7E0B3B51-BE5D-4E08-8AB0-C33556A36079}"/>
          </ac:picMkLst>
        </pc:picChg>
      </pc:sldChg>
      <pc:sldChg chg="addSp delSp modSp mod">
        <pc:chgData name="Lorena Popa" userId="892f179f-0405-44bd-bb67-a40d298cf8cf" providerId="ADAL" clId="{438AFCE8-1997-4690-AD93-CCC1A3D76244}" dt="2024-07-01T17:17:25.741" v="306"/>
        <pc:sldMkLst>
          <pc:docMk/>
          <pc:sldMk cId="1692154825" sldId="262"/>
        </pc:sldMkLst>
        <pc:spChg chg="mod">
          <ac:chgData name="Lorena Popa" userId="892f179f-0405-44bd-bb67-a40d298cf8cf" providerId="ADAL" clId="{438AFCE8-1997-4690-AD93-CCC1A3D76244}" dt="2024-07-01T17:17:25.741" v="306"/>
          <ac:spMkLst>
            <pc:docMk/>
            <pc:sldMk cId="1692154825" sldId="262"/>
            <ac:spMk id="2" creationId="{2DA1D40C-A645-4D8B-B456-2707F48D901F}"/>
          </ac:spMkLst>
        </pc:spChg>
        <pc:spChg chg="add mod">
          <ac:chgData name="Lorena Popa" userId="892f179f-0405-44bd-bb67-a40d298cf8cf" providerId="ADAL" clId="{438AFCE8-1997-4690-AD93-CCC1A3D76244}" dt="2024-07-01T17:16:43.882" v="285" actId="478"/>
          <ac:spMkLst>
            <pc:docMk/>
            <pc:sldMk cId="1692154825" sldId="262"/>
            <ac:spMk id="7" creationId="{9CC49E8B-A010-EEDE-A9B7-2C6C5F225492}"/>
          </ac:spMkLst>
        </pc:spChg>
        <pc:picChg chg="add del">
          <ac:chgData name="Lorena Popa" userId="892f179f-0405-44bd-bb67-a40d298cf8cf" providerId="ADAL" clId="{438AFCE8-1997-4690-AD93-CCC1A3D76244}" dt="2024-07-01T17:16:32.774" v="282" actId="22"/>
          <ac:picMkLst>
            <pc:docMk/>
            <pc:sldMk cId="1692154825" sldId="262"/>
            <ac:picMk id="4" creationId="{6EF17E9F-6954-9042-D766-2EB098CA4973}"/>
          </ac:picMkLst>
        </pc:picChg>
        <pc:picChg chg="del">
          <ac:chgData name="Lorena Popa" userId="892f179f-0405-44bd-bb67-a40d298cf8cf" providerId="ADAL" clId="{438AFCE8-1997-4690-AD93-CCC1A3D76244}" dt="2024-07-01T17:16:43.882" v="285" actId="478"/>
          <ac:picMkLst>
            <pc:docMk/>
            <pc:sldMk cId="1692154825" sldId="262"/>
            <ac:picMk id="5" creationId="{C4C9D9C1-897F-4282-A400-81DE850F69D2}"/>
          </ac:picMkLst>
        </pc:picChg>
        <pc:picChg chg="add mod">
          <ac:chgData name="Lorena Popa" userId="892f179f-0405-44bd-bb67-a40d298cf8cf" providerId="ADAL" clId="{438AFCE8-1997-4690-AD93-CCC1A3D76244}" dt="2024-07-01T17:16:48.106" v="288" actId="1076"/>
          <ac:picMkLst>
            <pc:docMk/>
            <pc:sldMk cId="1692154825" sldId="262"/>
            <ac:picMk id="9" creationId="{B6445C77-4CEA-4A30-F14F-E0DE377309CC}"/>
          </ac:picMkLst>
        </pc:picChg>
      </pc:sldChg>
      <pc:sldChg chg="del">
        <pc:chgData name="Lorena Popa" userId="892f179f-0405-44bd-bb67-a40d298cf8cf" providerId="ADAL" clId="{438AFCE8-1997-4690-AD93-CCC1A3D76244}" dt="2024-07-01T17:16:40.596" v="284" actId="2696"/>
        <pc:sldMkLst>
          <pc:docMk/>
          <pc:sldMk cId="588109545" sldId="263"/>
        </pc:sldMkLst>
      </pc:sldChg>
      <pc:sldChg chg="modSp mod">
        <pc:chgData name="Lorena Popa" userId="892f179f-0405-44bd-bb67-a40d298cf8cf" providerId="ADAL" clId="{438AFCE8-1997-4690-AD93-CCC1A3D76244}" dt="2024-07-01T17:18:30.269" v="392"/>
        <pc:sldMkLst>
          <pc:docMk/>
          <pc:sldMk cId="909893368" sldId="264"/>
        </pc:sldMkLst>
        <pc:spChg chg="mod">
          <ac:chgData name="Lorena Popa" userId="892f179f-0405-44bd-bb67-a40d298cf8cf" providerId="ADAL" clId="{438AFCE8-1997-4690-AD93-CCC1A3D76244}" dt="2024-07-01T17:17:51.893" v="310" actId="20577"/>
          <ac:spMkLst>
            <pc:docMk/>
            <pc:sldMk cId="909893368" sldId="264"/>
            <ac:spMk id="2" creationId="{57C882BE-5708-4D2D-A8F6-55DB10A066A9}"/>
          </ac:spMkLst>
        </pc:spChg>
        <pc:spChg chg="mod">
          <ac:chgData name="Lorena Popa" userId="892f179f-0405-44bd-bb67-a40d298cf8cf" providerId="ADAL" clId="{438AFCE8-1997-4690-AD93-CCC1A3D76244}" dt="2024-07-01T17:18:30.269" v="392"/>
          <ac:spMkLst>
            <pc:docMk/>
            <pc:sldMk cId="909893368" sldId="264"/>
            <ac:spMk id="3" creationId="{842E7BA2-569C-424C-B6B2-68D9754321C4}"/>
          </ac:spMkLst>
        </pc:spChg>
      </pc:sldChg>
      <pc:sldChg chg="addSp delSp modSp mod">
        <pc:chgData name="Lorena Popa" userId="892f179f-0405-44bd-bb67-a40d298cf8cf" providerId="ADAL" clId="{438AFCE8-1997-4690-AD93-CCC1A3D76244}" dt="2024-07-05T05:06:35.756" v="1343" actId="20577"/>
        <pc:sldMkLst>
          <pc:docMk/>
          <pc:sldMk cId="1713550296" sldId="265"/>
        </pc:sldMkLst>
        <pc:spChg chg="mod">
          <ac:chgData name="Lorena Popa" userId="892f179f-0405-44bd-bb67-a40d298cf8cf" providerId="ADAL" clId="{438AFCE8-1997-4690-AD93-CCC1A3D76244}" dt="2024-07-01T17:19:17.741" v="455" actId="20577"/>
          <ac:spMkLst>
            <pc:docMk/>
            <pc:sldMk cId="1713550296" sldId="265"/>
            <ac:spMk id="2" creationId="{2DA1D40C-A645-4D8B-B456-2707F48D901F}"/>
          </ac:spMkLst>
        </pc:spChg>
        <pc:spChg chg="mod">
          <ac:chgData name="Lorena Popa" userId="892f179f-0405-44bd-bb67-a40d298cf8cf" providerId="ADAL" clId="{438AFCE8-1997-4690-AD93-CCC1A3D76244}" dt="2024-07-05T05:06:35.756" v="1343" actId="20577"/>
          <ac:spMkLst>
            <pc:docMk/>
            <pc:sldMk cId="1713550296" sldId="265"/>
            <ac:spMk id="4" creationId="{200D6AB0-B92D-469D-A9EE-5A581574F880}"/>
          </ac:spMkLst>
        </pc:spChg>
        <pc:picChg chg="add mod">
          <ac:chgData name="Lorena Popa" userId="892f179f-0405-44bd-bb67-a40d298cf8cf" providerId="ADAL" clId="{438AFCE8-1997-4690-AD93-CCC1A3D76244}" dt="2024-07-01T17:22:04.995" v="788" actId="1076"/>
          <ac:picMkLst>
            <pc:docMk/>
            <pc:sldMk cId="1713550296" sldId="265"/>
            <ac:picMk id="5" creationId="{D4216C54-D522-9C7E-358D-CCC4F564490F}"/>
          </ac:picMkLst>
        </pc:picChg>
        <pc:picChg chg="del">
          <ac:chgData name="Lorena Popa" userId="892f179f-0405-44bd-bb67-a40d298cf8cf" providerId="ADAL" clId="{438AFCE8-1997-4690-AD93-CCC1A3D76244}" dt="2024-07-01T17:19:03.159" v="413" actId="478"/>
          <ac:picMkLst>
            <pc:docMk/>
            <pc:sldMk cId="1713550296" sldId="265"/>
            <ac:picMk id="6" creationId="{5503BBCD-79D1-4A4D-B781-DEDA0139EC1E}"/>
          </ac:picMkLst>
        </pc:picChg>
      </pc:sldChg>
      <pc:sldChg chg="delSp modSp mod">
        <pc:chgData name="Lorena Popa" userId="892f179f-0405-44bd-bb67-a40d298cf8cf" providerId="ADAL" clId="{438AFCE8-1997-4690-AD93-CCC1A3D76244}" dt="2024-07-01T17:23:04.690" v="876" actId="20577"/>
        <pc:sldMkLst>
          <pc:docMk/>
          <pc:sldMk cId="2462418303" sldId="266"/>
        </pc:sldMkLst>
        <pc:spChg chg="mod">
          <ac:chgData name="Lorena Popa" userId="892f179f-0405-44bd-bb67-a40d298cf8cf" providerId="ADAL" clId="{438AFCE8-1997-4690-AD93-CCC1A3D76244}" dt="2024-07-01T17:21:11.944" v="714" actId="20577"/>
          <ac:spMkLst>
            <pc:docMk/>
            <pc:sldMk cId="2462418303" sldId="266"/>
            <ac:spMk id="2" creationId="{2DA1D40C-A645-4D8B-B456-2707F48D901F}"/>
          </ac:spMkLst>
        </pc:spChg>
        <pc:spChg chg="mod">
          <ac:chgData name="Lorena Popa" userId="892f179f-0405-44bd-bb67-a40d298cf8cf" providerId="ADAL" clId="{438AFCE8-1997-4690-AD93-CCC1A3D76244}" dt="2024-07-01T17:23:04.690" v="876" actId="20577"/>
          <ac:spMkLst>
            <pc:docMk/>
            <pc:sldMk cId="2462418303" sldId="266"/>
            <ac:spMk id="4" creationId="{200D6AB0-B92D-469D-A9EE-5A581574F880}"/>
          </ac:spMkLst>
        </pc:spChg>
        <pc:picChg chg="del">
          <ac:chgData name="Lorena Popa" userId="892f179f-0405-44bd-bb67-a40d298cf8cf" providerId="ADAL" clId="{438AFCE8-1997-4690-AD93-CCC1A3D76244}" dt="2024-07-01T17:22:54.298" v="873" actId="478"/>
          <ac:picMkLst>
            <pc:docMk/>
            <pc:sldMk cId="2462418303" sldId="266"/>
            <ac:picMk id="7" creationId="{AA720087-4EE1-4074-BAD7-BB821561A081}"/>
          </ac:picMkLst>
        </pc:picChg>
      </pc:sldChg>
      <pc:sldChg chg="addSp modSp mod">
        <pc:chgData name="Lorena Popa" userId="892f179f-0405-44bd-bb67-a40d298cf8cf" providerId="ADAL" clId="{438AFCE8-1997-4690-AD93-CCC1A3D76244}" dt="2024-07-01T17:59:51.946" v="1184" actId="1076"/>
        <pc:sldMkLst>
          <pc:docMk/>
          <pc:sldMk cId="3822509496" sldId="267"/>
        </pc:sldMkLst>
        <pc:spChg chg="mod">
          <ac:chgData name="Lorena Popa" userId="892f179f-0405-44bd-bb67-a40d298cf8cf" providerId="ADAL" clId="{438AFCE8-1997-4690-AD93-CCC1A3D76244}" dt="2024-07-01T17:28:00.960" v="1148" actId="20577"/>
          <ac:spMkLst>
            <pc:docMk/>
            <pc:sldMk cId="3822509496" sldId="267"/>
            <ac:spMk id="2" creationId="{57C882BE-5708-4D2D-A8F6-55DB10A066A9}"/>
          </ac:spMkLst>
        </pc:spChg>
        <pc:spChg chg="mod">
          <ac:chgData name="Lorena Popa" userId="892f179f-0405-44bd-bb67-a40d298cf8cf" providerId="ADAL" clId="{438AFCE8-1997-4690-AD93-CCC1A3D76244}" dt="2024-07-01T17:59:46.209" v="1181" actId="20577"/>
          <ac:spMkLst>
            <pc:docMk/>
            <pc:sldMk cId="3822509496" sldId="267"/>
            <ac:spMk id="3" creationId="{842E7BA2-569C-424C-B6B2-68D9754321C4}"/>
          </ac:spMkLst>
        </pc:spChg>
        <pc:picChg chg="add mod">
          <ac:chgData name="Lorena Popa" userId="892f179f-0405-44bd-bb67-a40d298cf8cf" providerId="ADAL" clId="{438AFCE8-1997-4690-AD93-CCC1A3D76244}" dt="2024-07-01T17:59:51.946" v="1184" actId="1076"/>
          <ac:picMkLst>
            <pc:docMk/>
            <pc:sldMk cId="3822509496" sldId="267"/>
            <ac:picMk id="5" creationId="{06905CD7-369F-7F12-BD87-B4062830F122}"/>
          </ac:picMkLst>
        </pc:picChg>
      </pc:sldChg>
      <pc:sldChg chg="addSp delSp modSp mod">
        <pc:chgData name="Lorena Popa" userId="892f179f-0405-44bd-bb67-a40d298cf8cf" providerId="ADAL" clId="{438AFCE8-1997-4690-AD93-CCC1A3D76244}" dt="2024-07-04T18:50:44.934" v="1324" actId="20577"/>
        <pc:sldMkLst>
          <pc:docMk/>
          <pc:sldMk cId="53700745" sldId="268"/>
        </pc:sldMkLst>
        <pc:spChg chg="mod">
          <ac:chgData name="Lorena Popa" userId="892f179f-0405-44bd-bb67-a40d298cf8cf" providerId="ADAL" clId="{438AFCE8-1997-4690-AD93-CCC1A3D76244}" dt="2024-07-02T05:45:22.466" v="1290" actId="20577"/>
          <ac:spMkLst>
            <pc:docMk/>
            <pc:sldMk cId="53700745" sldId="268"/>
            <ac:spMk id="2" creationId="{2DA1D40C-A645-4D8B-B456-2707F48D901F}"/>
          </ac:spMkLst>
        </pc:spChg>
        <pc:spChg chg="mod">
          <ac:chgData name="Lorena Popa" userId="892f179f-0405-44bd-bb67-a40d298cf8cf" providerId="ADAL" clId="{438AFCE8-1997-4690-AD93-CCC1A3D76244}" dt="2024-07-04T18:50:44.934" v="1324" actId="20577"/>
          <ac:spMkLst>
            <pc:docMk/>
            <pc:sldMk cId="53700745" sldId="268"/>
            <ac:spMk id="4" creationId="{200D6AB0-B92D-469D-A9EE-5A581574F880}"/>
          </ac:spMkLst>
        </pc:spChg>
        <pc:spChg chg="add">
          <ac:chgData name="Lorena Popa" userId="892f179f-0405-44bd-bb67-a40d298cf8cf" providerId="ADAL" clId="{438AFCE8-1997-4690-AD93-CCC1A3D76244}" dt="2024-07-02T05:46:11.213" v="1291"/>
          <ac:spMkLst>
            <pc:docMk/>
            <pc:sldMk cId="53700745" sldId="268"/>
            <ac:spMk id="5" creationId="{5D94B55A-F8E9-EE18-5853-1D905AEAD425}"/>
          </ac:spMkLst>
        </pc:spChg>
        <pc:spChg chg="add">
          <ac:chgData name="Lorena Popa" userId="892f179f-0405-44bd-bb67-a40d298cf8cf" providerId="ADAL" clId="{438AFCE8-1997-4690-AD93-CCC1A3D76244}" dt="2024-07-02T05:46:19.644" v="1292"/>
          <ac:spMkLst>
            <pc:docMk/>
            <pc:sldMk cId="53700745" sldId="268"/>
            <ac:spMk id="6" creationId="{CB118733-47C0-06EF-9D69-190552B4C222}"/>
          </ac:spMkLst>
        </pc:spChg>
        <pc:spChg chg="add">
          <ac:chgData name="Lorena Popa" userId="892f179f-0405-44bd-bb67-a40d298cf8cf" providerId="ADAL" clId="{438AFCE8-1997-4690-AD93-CCC1A3D76244}" dt="2024-07-02T05:46:21.930" v="1293"/>
          <ac:spMkLst>
            <pc:docMk/>
            <pc:sldMk cId="53700745" sldId="268"/>
            <ac:spMk id="7" creationId="{E09010E3-6D09-2BD3-3595-A66A0D264684}"/>
          </ac:spMkLst>
        </pc:spChg>
        <pc:picChg chg="del">
          <ac:chgData name="Lorena Popa" userId="892f179f-0405-44bd-bb67-a40d298cf8cf" providerId="ADAL" clId="{438AFCE8-1997-4690-AD93-CCC1A3D76244}" dt="2024-07-01T18:00:00.234" v="1186" actId="478"/>
          <ac:picMkLst>
            <pc:docMk/>
            <pc:sldMk cId="53700745" sldId="268"/>
            <ac:picMk id="3" creationId="{F07F080F-4D36-45D7-AC06-E95F21650FE9}"/>
          </ac:picMkLst>
        </pc:picChg>
      </pc:sldChg>
      <pc:sldChg chg="del">
        <pc:chgData name="Lorena Popa" userId="892f179f-0405-44bd-bb67-a40d298cf8cf" providerId="ADAL" clId="{438AFCE8-1997-4690-AD93-CCC1A3D76244}" dt="2024-07-04T18:51:08.853" v="1326" actId="2696"/>
        <pc:sldMkLst>
          <pc:docMk/>
          <pc:sldMk cId="895575996" sldId="269"/>
        </pc:sldMkLst>
      </pc:sldChg>
      <pc:sldChg chg="del">
        <pc:chgData name="Lorena Popa" userId="892f179f-0405-44bd-bb67-a40d298cf8cf" providerId="ADAL" clId="{438AFCE8-1997-4690-AD93-CCC1A3D76244}" dt="2024-07-04T18:51:06.724" v="1325" actId="2696"/>
        <pc:sldMkLst>
          <pc:docMk/>
          <pc:sldMk cId="3451695582" sldId="270"/>
        </pc:sldMkLst>
      </pc:sldChg>
      <pc:sldChg chg="del">
        <pc:chgData name="Lorena Popa" userId="892f179f-0405-44bd-bb67-a40d298cf8cf" providerId="ADAL" clId="{438AFCE8-1997-4690-AD93-CCC1A3D76244}" dt="2024-07-04T18:51:11.680" v="1327" actId="2696"/>
        <pc:sldMkLst>
          <pc:docMk/>
          <pc:sldMk cId="1115219106" sldId="271"/>
        </pc:sldMkLst>
      </pc:sldChg>
      <pc:sldChg chg="del">
        <pc:chgData name="Lorena Popa" userId="892f179f-0405-44bd-bb67-a40d298cf8cf" providerId="ADAL" clId="{438AFCE8-1997-4690-AD93-CCC1A3D76244}" dt="2024-07-04T18:51:38.197" v="1337" actId="2696"/>
        <pc:sldMkLst>
          <pc:docMk/>
          <pc:sldMk cId="569952046" sldId="272"/>
        </pc:sldMkLst>
      </pc:sldChg>
      <pc:sldChg chg="del">
        <pc:chgData name="Lorena Popa" userId="892f179f-0405-44bd-bb67-a40d298cf8cf" providerId="ADAL" clId="{438AFCE8-1997-4690-AD93-CCC1A3D76244}" dt="2024-07-04T18:51:36.030" v="1336" actId="2696"/>
        <pc:sldMkLst>
          <pc:docMk/>
          <pc:sldMk cId="2572514214" sldId="273"/>
        </pc:sldMkLst>
      </pc:sldChg>
      <pc:sldChg chg="del">
        <pc:chgData name="Lorena Popa" userId="892f179f-0405-44bd-bb67-a40d298cf8cf" providerId="ADAL" clId="{438AFCE8-1997-4690-AD93-CCC1A3D76244}" dt="2024-07-04T18:51:33.913" v="1335" actId="2696"/>
        <pc:sldMkLst>
          <pc:docMk/>
          <pc:sldMk cId="268260639" sldId="274"/>
        </pc:sldMkLst>
      </pc:sldChg>
      <pc:sldChg chg="del">
        <pc:chgData name="Lorena Popa" userId="892f179f-0405-44bd-bb67-a40d298cf8cf" providerId="ADAL" clId="{438AFCE8-1997-4690-AD93-CCC1A3D76244}" dt="2024-07-04T18:51:32.191" v="1334" actId="2696"/>
        <pc:sldMkLst>
          <pc:docMk/>
          <pc:sldMk cId="2610614837" sldId="275"/>
        </pc:sldMkLst>
      </pc:sldChg>
      <pc:sldChg chg="del">
        <pc:chgData name="Lorena Popa" userId="892f179f-0405-44bd-bb67-a40d298cf8cf" providerId="ADAL" clId="{438AFCE8-1997-4690-AD93-CCC1A3D76244}" dt="2024-07-04T18:51:28.235" v="1333" actId="2696"/>
        <pc:sldMkLst>
          <pc:docMk/>
          <pc:sldMk cId="3757025314" sldId="276"/>
        </pc:sldMkLst>
      </pc:sldChg>
      <pc:sldChg chg="del">
        <pc:chgData name="Lorena Popa" userId="892f179f-0405-44bd-bb67-a40d298cf8cf" providerId="ADAL" clId="{438AFCE8-1997-4690-AD93-CCC1A3D76244}" dt="2024-07-04T18:51:25.976" v="1332" actId="2696"/>
        <pc:sldMkLst>
          <pc:docMk/>
          <pc:sldMk cId="2056909376" sldId="277"/>
        </pc:sldMkLst>
      </pc:sldChg>
      <pc:sldChg chg="del">
        <pc:chgData name="Lorena Popa" userId="892f179f-0405-44bd-bb67-a40d298cf8cf" providerId="ADAL" clId="{438AFCE8-1997-4690-AD93-CCC1A3D76244}" dt="2024-07-04T18:51:22.124" v="1331" actId="2696"/>
        <pc:sldMkLst>
          <pc:docMk/>
          <pc:sldMk cId="861123447" sldId="278"/>
        </pc:sldMkLst>
      </pc:sldChg>
      <pc:sldChg chg="del">
        <pc:chgData name="Lorena Popa" userId="892f179f-0405-44bd-bb67-a40d298cf8cf" providerId="ADAL" clId="{438AFCE8-1997-4690-AD93-CCC1A3D76244}" dt="2024-07-04T18:51:20.006" v="1330" actId="2696"/>
        <pc:sldMkLst>
          <pc:docMk/>
          <pc:sldMk cId="1760565154" sldId="279"/>
        </pc:sldMkLst>
      </pc:sldChg>
      <pc:sldChg chg="del">
        <pc:chgData name="Lorena Popa" userId="892f179f-0405-44bd-bb67-a40d298cf8cf" providerId="ADAL" clId="{438AFCE8-1997-4690-AD93-CCC1A3D76244}" dt="2024-07-04T18:51:15.626" v="1328" actId="2696"/>
        <pc:sldMkLst>
          <pc:docMk/>
          <pc:sldMk cId="1206696863" sldId="280"/>
        </pc:sldMkLst>
      </pc:sldChg>
      <pc:sldChg chg="del">
        <pc:chgData name="Lorena Popa" userId="892f179f-0405-44bd-bb67-a40d298cf8cf" providerId="ADAL" clId="{438AFCE8-1997-4690-AD93-CCC1A3D76244}" dt="2024-07-04T18:51:18.344" v="1329" actId="2696"/>
        <pc:sldMkLst>
          <pc:docMk/>
          <pc:sldMk cId="1482620719" sldId="281"/>
        </pc:sldMkLst>
      </pc:sldChg>
      <pc:sldChg chg="del">
        <pc:chgData name="Lorena Popa" userId="892f179f-0405-44bd-bb67-a40d298cf8cf" providerId="ADAL" clId="{438AFCE8-1997-4690-AD93-CCC1A3D76244}" dt="2024-07-04T18:51:48.609" v="1341" actId="2696"/>
        <pc:sldMkLst>
          <pc:docMk/>
          <pc:sldMk cId="779395927" sldId="282"/>
        </pc:sldMkLst>
      </pc:sldChg>
      <pc:sldChg chg="del">
        <pc:chgData name="Lorena Popa" userId="892f179f-0405-44bd-bb67-a40d298cf8cf" providerId="ADAL" clId="{438AFCE8-1997-4690-AD93-CCC1A3D76244}" dt="2024-07-04T18:51:46.830" v="1340" actId="2696"/>
        <pc:sldMkLst>
          <pc:docMk/>
          <pc:sldMk cId="3012227864" sldId="283"/>
        </pc:sldMkLst>
      </pc:sldChg>
      <pc:sldChg chg="del">
        <pc:chgData name="Lorena Popa" userId="892f179f-0405-44bd-bb67-a40d298cf8cf" providerId="ADAL" clId="{438AFCE8-1997-4690-AD93-CCC1A3D76244}" dt="2024-07-04T18:51:44.800" v="1339" actId="2696"/>
        <pc:sldMkLst>
          <pc:docMk/>
          <pc:sldMk cId="1537716760" sldId="284"/>
        </pc:sldMkLst>
      </pc:sldChg>
      <pc:sldChg chg="del">
        <pc:chgData name="Lorena Popa" userId="892f179f-0405-44bd-bb67-a40d298cf8cf" providerId="ADAL" clId="{438AFCE8-1997-4690-AD93-CCC1A3D76244}" dt="2024-07-04T18:51:42.798" v="1338" actId="2696"/>
        <pc:sldMkLst>
          <pc:docMk/>
          <pc:sldMk cId="3773067750" sldId="285"/>
        </pc:sldMkLst>
      </pc:sldChg>
      <pc:sldChg chg="modSp add mod">
        <pc:chgData name="Lorena Popa" userId="892f179f-0405-44bd-bb67-a40d298cf8cf" providerId="ADAL" clId="{438AFCE8-1997-4690-AD93-CCC1A3D76244}" dt="2024-07-01T17:23:51.419" v="915" actId="12"/>
        <pc:sldMkLst>
          <pc:docMk/>
          <pc:sldMk cId="4090503454" sldId="288"/>
        </pc:sldMkLst>
        <pc:spChg chg="mod">
          <ac:chgData name="Lorena Popa" userId="892f179f-0405-44bd-bb67-a40d298cf8cf" providerId="ADAL" clId="{438AFCE8-1997-4690-AD93-CCC1A3D76244}" dt="2024-07-01T17:23:24.154" v="888" actId="20577"/>
          <ac:spMkLst>
            <pc:docMk/>
            <pc:sldMk cId="4090503454" sldId="288"/>
            <ac:spMk id="2" creationId="{2DA1D40C-A645-4D8B-B456-2707F48D901F}"/>
          </ac:spMkLst>
        </pc:spChg>
        <pc:spChg chg="mod">
          <ac:chgData name="Lorena Popa" userId="892f179f-0405-44bd-bb67-a40d298cf8cf" providerId="ADAL" clId="{438AFCE8-1997-4690-AD93-CCC1A3D76244}" dt="2024-07-01T17:23:51.419" v="915" actId="12"/>
          <ac:spMkLst>
            <pc:docMk/>
            <pc:sldMk cId="4090503454" sldId="288"/>
            <ac:spMk id="4" creationId="{200D6AB0-B92D-469D-A9EE-5A581574F880}"/>
          </ac:spMkLst>
        </pc:spChg>
      </pc:sldChg>
      <pc:sldChg chg="modSp add mod">
        <pc:chgData name="Lorena Popa" userId="892f179f-0405-44bd-bb67-a40d298cf8cf" providerId="ADAL" clId="{438AFCE8-1997-4690-AD93-CCC1A3D76244}" dt="2024-07-01T17:27:07.761" v="1098" actId="20577"/>
        <pc:sldMkLst>
          <pc:docMk/>
          <pc:sldMk cId="3269635766" sldId="289"/>
        </pc:sldMkLst>
        <pc:spChg chg="mod">
          <ac:chgData name="Lorena Popa" userId="892f179f-0405-44bd-bb67-a40d298cf8cf" providerId="ADAL" clId="{438AFCE8-1997-4690-AD93-CCC1A3D76244}" dt="2024-07-01T17:24:16.860" v="940" actId="20577"/>
          <ac:spMkLst>
            <pc:docMk/>
            <pc:sldMk cId="3269635766" sldId="289"/>
            <ac:spMk id="2" creationId="{2DA1D40C-A645-4D8B-B456-2707F48D901F}"/>
          </ac:spMkLst>
        </pc:spChg>
        <pc:spChg chg="mod">
          <ac:chgData name="Lorena Popa" userId="892f179f-0405-44bd-bb67-a40d298cf8cf" providerId="ADAL" clId="{438AFCE8-1997-4690-AD93-CCC1A3D76244}" dt="2024-07-01T17:27:07.761" v="1098" actId="20577"/>
          <ac:spMkLst>
            <pc:docMk/>
            <pc:sldMk cId="3269635766" sldId="289"/>
            <ac:spMk id="4" creationId="{200D6AB0-B92D-469D-A9EE-5A581574F880}"/>
          </ac:spMkLst>
        </pc:spChg>
      </pc:sldChg>
      <pc:sldChg chg="modSp add mod">
        <pc:chgData name="Lorena Popa" userId="892f179f-0405-44bd-bb67-a40d298cf8cf" providerId="ADAL" clId="{438AFCE8-1997-4690-AD93-CCC1A3D76244}" dt="2024-07-01T17:27:05.778" v="1097" actId="20577"/>
        <pc:sldMkLst>
          <pc:docMk/>
          <pc:sldMk cId="3041094519" sldId="290"/>
        </pc:sldMkLst>
        <pc:spChg chg="mod">
          <ac:chgData name="Lorena Popa" userId="892f179f-0405-44bd-bb67-a40d298cf8cf" providerId="ADAL" clId="{438AFCE8-1997-4690-AD93-CCC1A3D76244}" dt="2024-07-01T17:25:11.060" v="1020" actId="20577"/>
          <ac:spMkLst>
            <pc:docMk/>
            <pc:sldMk cId="3041094519" sldId="290"/>
            <ac:spMk id="2" creationId="{2DA1D40C-A645-4D8B-B456-2707F48D901F}"/>
          </ac:spMkLst>
        </pc:spChg>
        <pc:spChg chg="mod">
          <ac:chgData name="Lorena Popa" userId="892f179f-0405-44bd-bb67-a40d298cf8cf" providerId="ADAL" clId="{438AFCE8-1997-4690-AD93-CCC1A3D76244}" dt="2024-07-01T17:27:05.778" v="1097" actId="20577"/>
          <ac:spMkLst>
            <pc:docMk/>
            <pc:sldMk cId="3041094519" sldId="290"/>
            <ac:spMk id="4" creationId="{200D6AB0-B92D-469D-A9EE-5A581574F880}"/>
          </ac:spMkLst>
        </pc:spChg>
      </pc:sldChg>
      <pc:sldChg chg="addSp modSp add mod">
        <pc:chgData name="Lorena Popa" userId="892f179f-0405-44bd-bb67-a40d298cf8cf" providerId="ADAL" clId="{438AFCE8-1997-4690-AD93-CCC1A3D76244}" dt="2024-07-01T17:27:43.506" v="1137" actId="1076"/>
        <pc:sldMkLst>
          <pc:docMk/>
          <pc:sldMk cId="2751816961" sldId="291"/>
        </pc:sldMkLst>
        <pc:spChg chg="mod">
          <ac:chgData name="Lorena Popa" userId="892f179f-0405-44bd-bb67-a40d298cf8cf" providerId="ADAL" clId="{438AFCE8-1997-4690-AD93-CCC1A3D76244}" dt="2024-07-01T17:26:57.574" v="1095" actId="20577"/>
          <ac:spMkLst>
            <pc:docMk/>
            <pc:sldMk cId="2751816961" sldId="291"/>
            <ac:spMk id="2" creationId="{2DA1D40C-A645-4D8B-B456-2707F48D901F}"/>
          </ac:spMkLst>
        </pc:spChg>
        <pc:spChg chg="mod">
          <ac:chgData name="Lorena Popa" userId="892f179f-0405-44bd-bb67-a40d298cf8cf" providerId="ADAL" clId="{438AFCE8-1997-4690-AD93-CCC1A3D76244}" dt="2024-07-01T17:27:38.458" v="1134" actId="20577"/>
          <ac:spMkLst>
            <pc:docMk/>
            <pc:sldMk cId="2751816961" sldId="291"/>
            <ac:spMk id="4" creationId="{200D6AB0-B92D-469D-A9EE-5A581574F880}"/>
          </ac:spMkLst>
        </pc:spChg>
        <pc:picChg chg="add mod">
          <ac:chgData name="Lorena Popa" userId="892f179f-0405-44bd-bb67-a40d298cf8cf" providerId="ADAL" clId="{438AFCE8-1997-4690-AD93-CCC1A3D76244}" dt="2024-07-01T17:27:43.506" v="1137" actId="1076"/>
          <ac:picMkLst>
            <pc:docMk/>
            <pc:sldMk cId="2751816961" sldId="291"/>
            <ac:picMk id="5" creationId="{9DB42515-EBA3-271F-A2FC-F5931F4B5219}"/>
          </ac:picMkLst>
        </pc:picChg>
      </pc:sldChg>
      <pc:sldChg chg="modSp add mod">
        <pc:chgData name="Lorena Popa" userId="892f179f-0405-44bd-bb67-a40d298cf8cf" providerId="ADAL" clId="{438AFCE8-1997-4690-AD93-CCC1A3D76244}" dt="2024-07-05T05:08:40.645" v="1379" actId="20577"/>
        <pc:sldMkLst>
          <pc:docMk/>
          <pc:sldMk cId="4174965545" sldId="292"/>
        </pc:sldMkLst>
        <pc:spChg chg="mod">
          <ac:chgData name="Lorena Popa" userId="892f179f-0405-44bd-bb67-a40d298cf8cf" providerId="ADAL" clId="{438AFCE8-1997-4690-AD93-CCC1A3D76244}" dt="2024-07-05T05:08:40.645" v="1379" actId="20577"/>
          <ac:spMkLst>
            <pc:docMk/>
            <pc:sldMk cId="4174965545" sldId="292"/>
            <ac:spMk id="4" creationId="{200D6AB0-B92D-469D-A9EE-5A581574F880}"/>
          </ac:spMkLst>
        </pc:spChg>
      </pc:sldChg>
      <pc:sldChg chg="addSp modSp add mod">
        <pc:chgData name="Lorena Popa" userId="892f179f-0405-44bd-bb67-a40d298cf8cf" providerId="ADAL" clId="{438AFCE8-1997-4690-AD93-CCC1A3D76244}" dt="2024-07-05T05:10:50.956" v="1495" actId="1076"/>
        <pc:sldMkLst>
          <pc:docMk/>
          <pc:sldMk cId="827666467" sldId="293"/>
        </pc:sldMkLst>
        <pc:spChg chg="mod">
          <ac:chgData name="Lorena Popa" userId="892f179f-0405-44bd-bb67-a40d298cf8cf" providerId="ADAL" clId="{438AFCE8-1997-4690-AD93-CCC1A3D76244}" dt="2024-07-05T05:10:26.182" v="1491" actId="20577"/>
          <ac:spMkLst>
            <pc:docMk/>
            <pc:sldMk cId="827666467" sldId="293"/>
            <ac:spMk id="4" creationId="{200D6AB0-B92D-469D-A9EE-5A581574F880}"/>
          </ac:spMkLst>
        </pc:spChg>
        <pc:picChg chg="add mod">
          <ac:chgData name="Lorena Popa" userId="892f179f-0405-44bd-bb67-a40d298cf8cf" providerId="ADAL" clId="{438AFCE8-1997-4690-AD93-CCC1A3D76244}" dt="2024-07-05T05:10:50.956" v="1495" actId="1076"/>
          <ac:picMkLst>
            <pc:docMk/>
            <pc:sldMk cId="827666467" sldId="293"/>
            <ac:picMk id="5" creationId="{DC69DEAC-E8E3-EC26-4987-1D360B287736}"/>
          </ac:picMkLst>
        </pc:picChg>
      </pc:sldChg>
      <pc:sldChg chg="addSp delSp modSp add mod">
        <pc:chgData name="Lorena Popa" userId="892f179f-0405-44bd-bb67-a40d298cf8cf" providerId="ADAL" clId="{438AFCE8-1997-4690-AD93-CCC1A3D76244}" dt="2024-07-05T05:11:36.019" v="1507" actId="1076"/>
        <pc:sldMkLst>
          <pc:docMk/>
          <pc:sldMk cId="2040718245" sldId="294"/>
        </pc:sldMkLst>
        <pc:spChg chg="mod">
          <ac:chgData name="Lorena Popa" userId="892f179f-0405-44bd-bb67-a40d298cf8cf" providerId="ADAL" clId="{438AFCE8-1997-4690-AD93-CCC1A3D76244}" dt="2024-07-05T05:10:59.559" v="1497" actId="20577"/>
          <ac:spMkLst>
            <pc:docMk/>
            <pc:sldMk cId="2040718245" sldId="294"/>
            <ac:spMk id="4" creationId="{200D6AB0-B92D-469D-A9EE-5A581574F880}"/>
          </ac:spMkLst>
        </pc:spChg>
        <pc:picChg chg="del mod">
          <ac:chgData name="Lorena Popa" userId="892f179f-0405-44bd-bb67-a40d298cf8cf" providerId="ADAL" clId="{438AFCE8-1997-4690-AD93-CCC1A3D76244}" dt="2024-07-05T05:11:00.809" v="1499" actId="478"/>
          <ac:picMkLst>
            <pc:docMk/>
            <pc:sldMk cId="2040718245" sldId="294"/>
            <ac:picMk id="5" creationId="{DC69DEAC-E8E3-EC26-4987-1D360B287736}"/>
          </ac:picMkLst>
        </pc:picChg>
        <pc:picChg chg="add mod">
          <ac:chgData name="Lorena Popa" userId="892f179f-0405-44bd-bb67-a40d298cf8cf" providerId="ADAL" clId="{438AFCE8-1997-4690-AD93-CCC1A3D76244}" dt="2024-07-05T05:11:18.532" v="1502" actId="1076"/>
          <ac:picMkLst>
            <pc:docMk/>
            <pc:sldMk cId="2040718245" sldId="294"/>
            <ac:picMk id="6" creationId="{1DC8ADFB-DA14-7E48-D219-A02BC36C38D8}"/>
          </ac:picMkLst>
        </pc:picChg>
        <pc:picChg chg="add mod">
          <ac:chgData name="Lorena Popa" userId="892f179f-0405-44bd-bb67-a40d298cf8cf" providerId="ADAL" clId="{438AFCE8-1997-4690-AD93-CCC1A3D76244}" dt="2024-07-05T05:11:36.019" v="1507" actId="1076"/>
          <ac:picMkLst>
            <pc:docMk/>
            <pc:sldMk cId="2040718245" sldId="294"/>
            <ac:picMk id="8" creationId="{E0D14E89-4647-FCAB-D1C3-9159F6DEAB2E}"/>
          </ac:picMkLst>
        </pc:picChg>
      </pc:sldChg>
      <pc:sldChg chg="addSp delSp modSp add mod">
        <pc:chgData name="Lorena Popa" userId="892f179f-0405-44bd-bb67-a40d298cf8cf" providerId="ADAL" clId="{438AFCE8-1997-4690-AD93-CCC1A3D76244}" dt="2024-07-05T05:14:52.275" v="1833" actId="20577"/>
        <pc:sldMkLst>
          <pc:docMk/>
          <pc:sldMk cId="1639182076" sldId="295"/>
        </pc:sldMkLst>
        <pc:spChg chg="mod">
          <ac:chgData name="Lorena Popa" userId="892f179f-0405-44bd-bb67-a40d298cf8cf" providerId="ADAL" clId="{438AFCE8-1997-4690-AD93-CCC1A3D76244}" dt="2024-07-05T05:11:48.445" v="1513" actId="20577"/>
          <ac:spMkLst>
            <pc:docMk/>
            <pc:sldMk cId="1639182076" sldId="295"/>
            <ac:spMk id="2" creationId="{2DA1D40C-A645-4D8B-B456-2707F48D901F}"/>
          </ac:spMkLst>
        </pc:spChg>
        <pc:spChg chg="mod">
          <ac:chgData name="Lorena Popa" userId="892f179f-0405-44bd-bb67-a40d298cf8cf" providerId="ADAL" clId="{438AFCE8-1997-4690-AD93-CCC1A3D76244}" dt="2024-07-05T05:14:52.275" v="1833" actId="20577"/>
          <ac:spMkLst>
            <pc:docMk/>
            <pc:sldMk cId="1639182076" sldId="295"/>
            <ac:spMk id="4" creationId="{200D6AB0-B92D-469D-A9EE-5A581574F880}"/>
          </ac:spMkLst>
        </pc:spChg>
        <pc:picChg chg="add mod">
          <ac:chgData name="Lorena Popa" userId="892f179f-0405-44bd-bb67-a40d298cf8cf" providerId="ADAL" clId="{438AFCE8-1997-4690-AD93-CCC1A3D76244}" dt="2024-07-05T05:14:38.467" v="1824" actId="1076"/>
          <ac:picMkLst>
            <pc:docMk/>
            <pc:sldMk cId="1639182076" sldId="295"/>
            <ac:picMk id="5" creationId="{12EF5181-A668-427D-D686-15ABE1E4443E}"/>
          </ac:picMkLst>
        </pc:picChg>
        <pc:picChg chg="del">
          <ac:chgData name="Lorena Popa" userId="892f179f-0405-44bd-bb67-a40d298cf8cf" providerId="ADAL" clId="{438AFCE8-1997-4690-AD93-CCC1A3D76244}" dt="2024-07-05T05:11:44.236" v="1510" actId="478"/>
          <ac:picMkLst>
            <pc:docMk/>
            <pc:sldMk cId="1639182076" sldId="295"/>
            <ac:picMk id="6" creationId="{1DC8ADFB-DA14-7E48-D219-A02BC36C38D8}"/>
          </ac:picMkLst>
        </pc:picChg>
        <pc:picChg chg="del">
          <ac:chgData name="Lorena Popa" userId="892f179f-0405-44bd-bb67-a40d298cf8cf" providerId="ADAL" clId="{438AFCE8-1997-4690-AD93-CCC1A3D76244}" dt="2024-07-05T05:11:43.649" v="1509" actId="478"/>
          <ac:picMkLst>
            <pc:docMk/>
            <pc:sldMk cId="1639182076" sldId="295"/>
            <ac:picMk id="8" creationId="{E0D14E89-4647-FCAB-D1C3-9159F6DEAB2E}"/>
          </ac:picMkLst>
        </pc:picChg>
      </pc:sldChg>
      <pc:sldChg chg="addSp delSp modSp add mod">
        <pc:chgData name="Lorena Popa" userId="892f179f-0405-44bd-bb67-a40d298cf8cf" providerId="ADAL" clId="{438AFCE8-1997-4690-AD93-CCC1A3D76244}" dt="2024-07-05T05:17:24.976" v="1938" actId="9405"/>
        <pc:sldMkLst>
          <pc:docMk/>
          <pc:sldMk cId="1957642817" sldId="296"/>
        </pc:sldMkLst>
        <pc:spChg chg="mod">
          <ac:chgData name="Lorena Popa" userId="892f179f-0405-44bd-bb67-a40d298cf8cf" providerId="ADAL" clId="{438AFCE8-1997-4690-AD93-CCC1A3D76244}" dt="2024-07-05T05:16:45.474" v="1931" actId="1076"/>
          <ac:spMkLst>
            <pc:docMk/>
            <pc:sldMk cId="1957642817" sldId="296"/>
            <ac:spMk id="4" creationId="{200D6AB0-B92D-469D-A9EE-5A581574F880}"/>
          </ac:spMkLst>
        </pc:spChg>
        <pc:picChg chg="del">
          <ac:chgData name="Lorena Popa" userId="892f179f-0405-44bd-bb67-a40d298cf8cf" providerId="ADAL" clId="{438AFCE8-1997-4690-AD93-CCC1A3D76244}" dt="2024-07-05T05:15:04.848" v="1835" actId="478"/>
          <ac:picMkLst>
            <pc:docMk/>
            <pc:sldMk cId="1957642817" sldId="296"/>
            <ac:picMk id="5" creationId="{12EF5181-A668-427D-D686-15ABE1E4443E}"/>
          </ac:picMkLst>
        </pc:picChg>
        <pc:picChg chg="add mod">
          <ac:chgData name="Lorena Popa" userId="892f179f-0405-44bd-bb67-a40d298cf8cf" providerId="ADAL" clId="{438AFCE8-1997-4690-AD93-CCC1A3D76244}" dt="2024-07-05T05:16:47.530" v="1932" actId="1076"/>
          <ac:picMkLst>
            <pc:docMk/>
            <pc:sldMk cId="1957642817" sldId="296"/>
            <ac:picMk id="6" creationId="{22A3E8F1-93B6-C3B2-530C-C98FE33A8D9A}"/>
          </ac:picMkLst>
        </pc:picChg>
        <pc:picChg chg="add mod">
          <ac:chgData name="Lorena Popa" userId="892f179f-0405-44bd-bb67-a40d298cf8cf" providerId="ADAL" clId="{438AFCE8-1997-4690-AD93-CCC1A3D76244}" dt="2024-07-05T05:17:15.282" v="1937" actId="1076"/>
          <ac:picMkLst>
            <pc:docMk/>
            <pc:sldMk cId="1957642817" sldId="296"/>
            <ac:picMk id="10" creationId="{E58E1971-912F-397D-5253-F0ACAA57E2FC}"/>
          </ac:picMkLst>
        </pc:picChg>
        <pc:inkChg chg="add">
          <ac:chgData name="Lorena Popa" userId="892f179f-0405-44bd-bb67-a40d298cf8cf" providerId="ADAL" clId="{438AFCE8-1997-4690-AD93-CCC1A3D76244}" dt="2024-07-05T05:16:56.156" v="1933" actId="9405"/>
          <ac:inkMkLst>
            <pc:docMk/>
            <pc:sldMk cId="1957642817" sldId="296"/>
            <ac:inkMk id="7" creationId="{1F05AE3F-927D-735F-D7EA-9F4B150089A4}"/>
          </ac:inkMkLst>
        </pc:inkChg>
        <pc:inkChg chg="add">
          <ac:chgData name="Lorena Popa" userId="892f179f-0405-44bd-bb67-a40d298cf8cf" providerId="ADAL" clId="{438AFCE8-1997-4690-AD93-CCC1A3D76244}" dt="2024-07-05T05:17:09.724" v="1934" actId="9405"/>
          <ac:inkMkLst>
            <pc:docMk/>
            <pc:sldMk cId="1957642817" sldId="296"/>
            <ac:inkMk id="8" creationId="{D1C86E87-A166-808D-EE52-A619D531404A}"/>
          </ac:inkMkLst>
        </pc:inkChg>
        <pc:inkChg chg="add">
          <ac:chgData name="Lorena Popa" userId="892f179f-0405-44bd-bb67-a40d298cf8cf" providerId="ADAL" clId="{438AFCE8-1997-4690-AD93-CCC1A3D76244}" dt="2024-07-05T05:17:24.976" v="1938" actId="9405"/>
          <ac:inkMkLst>
            <pc:docMk/>
            <pc:sldMk cId="1957642817" sldId="296"/>
            <ac:inkMk id="11" creationId="{F58E78E9-3CDB-CE09-A94C-1AA176C16848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5:16:56.1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4398 498 24575,'-1'0'0,"1"-1"0,0 0 0,-1 1 0,1-1 0,-1 1 0,1-1 0,-1 1 0,0-1 0,1 1 0,-1-1 0,1 1 0,-1-1 0,0 1 0,1 0 0,-1-1 0,0 1 0,0 0 0,1-1 0,-2 1 0,-5-2 0,-76-31 0,-133-56 0,165 67-33,-321-129-721,139 89 700,-3 22-1,-201-12 55,271 35 0,-196-3 208,2 25 367,272 1-552,-1 3 1,1 5 0,-86 24-1,109-22-16,2 4-1,-64 28 0,-85 55-6,-230 154 0,372-212 0,2 3 0,-93 87 0,144-118 0,2 1 0,0 0 0,0 1 0,2 1 0,1 0 0,-13 29 0,5-3 0,-27 95 0,36-97 0,2 1 0,-5 88 0,12 92 0,3-182 0,0-11 0,2-1 0,1 1 0,2-1 0,11 34 0,49 119 0,-30-99-242,5-2 0,80 125 1,-84-156 80,1-2 0,3-2 0,2-1 0,81 68 1,-61-66-41,2-2 0,2-3 0,93 46 0,213 78 201,-292-134 0,534 194-706,-518-202 687,1-4 0,1-4-1,127 5 1,301-14-55,-419-10 82,567-1 2159,-643 2-1964,0-1 0,-1-2 0,1-1 0,54-15 0,-67 12-203,0-1 0,0 0 0,-1-2 0,0 0 0,-1-1 0,32-26 0,-4-3 0,40-47 0,101-137 0,-170 202 0,-1-1 0,-1-1 0,-1 0 0,-1-1 0,-2 0 0,0-1 0,-2 0 0,0-1 0,-2 0 0,-1 0 0,-2 0 0,0-1 0,-2-34 0,-4 13 0,-3 1 0,-2 1 0,-27-91 0,-65-131 0,-77-139 0,-77-68-754,215 413 905,-3 2 0,-3 2 0,-2 2-1,-64-59 1,90 96-111,-2 2 0,-47-31 0,-54-19-1525,94 53-5341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5:17:09.7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5:17:24.9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271 217 24575,'2'-4'0,"-1"-1"0,0 1 0,1 0 0,0-1 0,0 1 0,0 0 0,1 0 0,-1 0 0,1 0 0,0 1 0,0-1 0,0 1 0,1 0 0,-1 0 0,1 0 0,-1 0 0,1 0 0,0 1 0,6-3 0,8-3 0,0 1 0,1 0 0,25-5 0,-30 9 0,59-15 0,1 3 0,97-7 0,173 9-1296,4 13 183,-190 1-219,2733 2-8463,-2508-3 9612,-39 0-549,-53 0 595,-66 0 323,-63 0 239,9 0 2166,57 0 6564,38 1-6623,355-9-7436,-327-1 3692,33 0-1338,986-7-1633,-1 15 3019,-1267 1 1084,172 1 281,-33 1 623,-65 1-221,736 7 5058,4636-11-14914,-301 1 11244,-4883-1-870,355 3 2494,-24 28-2555,-121-3-909,176-15-423,-294-7-975,1500 15 969,-1034 12 278,-596-16-219,-29-2-657,-35-4 708,-38-4 370,496-3 8301,-368-5-8586,32-4 1689,-52 0-1333,513 6 104,-722 2-377,0 2 0,110 23 0,-137-18 0,-1 2 0,0 1 0,-1 2 0,-1 1 0,63 37 0,-71-32 0,29 25 0,8 6 0,-46-37 0,-1 0 0,-1 2 0,-1-1 0,18 23 0,48 76 0,110 222-6784,-160-267 9760,45 135 0,-51-127-2144,-16-47-832,-2-1 0,-1 1 0,-1 0 0,-1 0 0,0 53 0,-5-49 0,-2 158 0,0-172 0,0-1 0,-2 0 0,0 0 0,-1 0 0,-1 0 0,-14 30 0,7-24 0,-1-1 0,0 0 0,-2-1 0,-20 22 0,3-8 0,-57 48 0,-42 21 0,39-41 0,-2-3 0,-113 54 0,-216 75 0,251-115 0,-70 27 0,37-16 0,-59 21 0,223-95 3,-2-1 0,1-3 0,-79 8-1,-138-11-937,98-15 334,-42-11-1065,-53-16 570,-57-9-1623,-44 1 1389,-803-31-2175,-11 62 3757,781 13-252,-35-5 0,-53-10-434,-57-4-1303,-1368-22-390,-12 33 2110,-78 11 482,1498 0-500,4 17 211,204 1 388,-83 17 258,9 22-87,-78 39-735,351-80-27,-456 93 1093,-104 9-857,-102-10 845,-131-17-1000,318-33-52,-3-20-27,-61-27-93,1-16 98,316-1-144,-1616 0-399,1291-16 693,-446-132-130,648 39 891,378 96-902,-64-17 1198,-163-21 1,-215 12-1188,-4 35 0,385 5 0,-170-25 0,108 2 0,-269-41 0,172 14 1490,-137-19 1875,395 69-3126,-8 0 361,0-1 1,0-1 0,0-2 0,-34-12-1,-97-51-359,-7-2-255,-117-32 14,53 26 0,54 30 0,-49-13 0,-3 13 0,194 42 0,-260-47 0,124 21 0,56 11 0,-107-12 0,19-2 0,6-14 0,166 41 0,1-2 0,0-1 0,0-1 0,1-1 0,1-1 0,0-2 0,1 0 0,1-2 0,-35-31 0,0-7 0,2-2 0,-67-90 0,105 122 0,2-1 0,0 0 0,-14-34 0,24 46 0,-16-38 0,-40-68 0,5 32 0,-36-61 0,78 122 0,2 0 0,1-2 0,-15-49 0,20 49 0,-7-24 0,-11-79 0,12 30 0,4 36 0,-1-78 0,10 115 0,-1-13 0,10-76 0,-7 105 0,0 1 0,1-1 0,1 1 0,0 0 0,1 0 0,0 1 0,0-1 0,2 1 0,-1 0 0,12-14 0,-4 9 0,0 0 0,1 1 0,0 1 0,2 1 0,-1 0 0,1 1 0,32-16 0,143-69 0,-173 88-1365,-2 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localhost:%3c%20IP-ul%20din%20consola%3e/swagger/index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customXml" Target="../ink/ink1.xml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2.xml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B453D-C782-459D-AD04-19A3B81E3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.Net</a:t>
            </a:r>
            <a:r>
              <a:rPr lang="en-US" dirty="0"/>
              <a:t> Web API &amp; Entity Framework Core workshop</a:t>
            </a:r>
          </a:p>
        </p:txBody>
      </p:sp>
    </p:spTree>
    <p:extLst>
      <p:ext uri="{BB962C8B-B14F-4D97-AF65-F5344CB8AC3E}">
        <p14:creationId xmlns:p14="http://schemas.microsoft.com/office/powerpoint/2010/main" val="353198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Inventory – Services </a:t>
            </a:r>
            <a:br>
              <a:rPr lang="en-US" dirty="0"/>
            </a:br>
            <a:r>
              <a:rPr lang="en-US" dirty="0"/>
              <a:t> GETALL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Creaza</a:t>
            </a:r>
            <a:r>
              <a:rPr lang="en-US" dirty="0"/>
              <a:t> </a:t>
            </a:r>
            <a:r>
              <a:rPr lang="en-US" dirty="0" err="1"/>
              <a:t>methoda</a:t>
            </a:r>
            <a:r>
              <a:rPr lang="en-US" dirty="0"/>
              <a:t> </a:t>
            </a:r>
            <a:r>
              <a:rPr lang="en-US" dirty="0" err="1"/>
              <a:t>GetAll</a:t>
            </a:r>
            <a:r>
              <a:rPr lang="en-US" dirty="0"/>
              <a:t> care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returneze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obiectele</a:t>
            </a:r>
            <a:r>
              <a:rPr lang="en-US" dirty="0"/>
              <a:t> din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noastra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public List&lt;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InventoryItem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GetAll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return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context.InventoryItems.ToList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18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Inventory – Services 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GetById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Creaza</a:t>
            </a:r>
            <a:r>
              <a:rPr lang="en-US" dirty="0"/>
              <a:t> </a:t>
            </a:r>
            <a:r>
              <a:rPr lang="en-US" dirty="0" err="1"/>
              <a:t>methoda</a:t>
            </a:r>
            <a:r>
              <a:rPr lang="en-US" dirty="0"/>
              <a:t> </a:t>
            </a:r>
            <a:r>
              <a:rPr lang="en-US" dirty="0" err="1"/>
              <a:t>GetByID</a:t>
            </a:r>
            <a:r>
              <a:rPr lang="en-US" dirty="0"/>
              <a:t> care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returneze</a:t>
            </a:r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din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noastra</a:t>
            </a:r>
            <a:r>
              <a:rPr lang="en-US" dirty="0"/>
              <a:t> cu un </a:t>
            </a:r>
            <a:r>
              <a:rPr lang="en-US" dirty="0" err="1"/>
              <a:t>anumit</a:t>
            </a:r>
            <a:r>
              <a:rPr lang="en-US" dirty="0"/>
              <a:t> id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public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InventoryItem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GetById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(int id)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return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context.InventoryItems.FirstOrDefault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inventoryItem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inventoryItem.Id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id);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03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Inventory – Services 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AddNewItem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Creaza</a:t>
            </a:r>
            <a:r>
              <a:rPr lang="en-US" dirty="0"/>
              <a:t> </a:t>
            </a:r>
            <a:r>
              <a:rPr lang="en-US" dirty="0" err="1"/>
              <a:t>methoda</a:t>
            </a:r>
            <a:r>
              <a:rPr lang="en-US" dirty="0"/>
              <a:t> </a:t>
            </a:r>
            <a:r>
              <a:rPr lang="en-US" dirty="0" err="1"/>
              <a:t>AddNewItem</a:t>
            </a:r>
            <a:r>
              <a:rPr lang="en-US" dirty="0"/>
              <a:t> care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adauge</a:t>
            </a:r>
            <a:r>
              <a:rPr lang="en-US" dirty="0"/>
              <a:t> in </a:t>
            </a:r>
            <a:r>
              <a:rPr lang="en-US" dirty="0" err="1"/>
              <a:t>baza</a:t>
            </a:r>
            <a:r>
              <a:rPr lang="en-US" dirty="0"/>
              <a:t> de date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nou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public void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AddNewItem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InventoryItem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item)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context.InventoryItems.Add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(item);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context.SaveChanges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35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Inventory – Services 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RemoveItem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Creaza</a:t>
            </a:r>
            <a:r>
              <a:rPr lang="en-US" dirty="0"/>
              <a:t> </a:t>
            </a:r>
            <a:r>
              <a:rPr lang="en-US" dirty="0" err="1"/>
              <a:t>methoda</a:t>
            </a:r>
            <a:r>
              <a:rPr lang="en-US" dirty="0"/>
              <a:t> </a:t>
            </a:r>
            <a:r>
              <a:rPr lang="en-US" dirty="0" err="1"/>
              <a:t>RemoveItem</a:t>
            </a:r>
            <a:r>
              <a:rPr lang="en-US" dirty="0"/>
              <a:t> care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stearga</a:t>
            </a:r>
            <a:r>
              <a:rPr lang="en-US" dirty="0"/>
              <a:t> in </a:t>
            </a:r>
            <a:r>
              <a:rPr lang="en-US" dirty="0" err="1"/>
              <a:t>baza</a:t>
            </a:r>
            <a:r>
              <a:rPr lang="en-US" dirty="0"/>
              <a:t> de date un </a:t>
            </a:r>
            <a:r>
              <a:rPr lang="en-US" dirty="0" err="1"/>
              <a:t>obiect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public void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RemoveItem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(int id)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var item 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context.InventoryItems.FirstOrDefault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inventoryItem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=&gt; 						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inventoryItem.Id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== id);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if (item == null)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throw 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ArgumentException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("nu s-a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gasit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item-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");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context.InventoryItems.Remove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(item);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context.SaveChanges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94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Inventory – Services 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UpdateInventoryItem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Creaza</a:t>
            </a:r>
            <a:r>
              <a:rPr lang="en-US" dirty="0"/>
              <a:t> </a:t>
            </a:r>
            <a:r>
              <a:rPr lang="en-US" dirty="0" err="1"/>
              <a:t>methoda</a:t>
            </a:r>
            <a:r>
              <a:rPr lang="en-US" dirty="0"/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UpdateInventoryItem</a:t>
            </a:r>
            <a:r>
              <a:rPr lang="en-US" dirty="0"/>
              <a:t> care </a:t>
            </a:r>
            <a:r>
              <a:rPr lang="en-US" dirty="0" err="1"/>
              <a:t>sa</a:t>
            </a:r>
            <a:r>
              <a:rPr lang="en-US" dirty="0"/>
              <a:t> fac update la un item din  </a:t>
            </a:r>
            <a:r>
              <a:rPr lang="en-US" dirty="0" err="1"/>
              <a:t>baza</a:t>
            </a:r>
            <a:r>
              <a:rPr lang="en-US" dirty="0"/>
              <a:t> de date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42515-EBA3-271F-A2FC-F5931F4B5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2727699"/>
            <a:ext cx="12192000" cy="427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16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82BE-5708-4D2D-A8F6-55DB10A0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Inventory –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7BA2-569C-424C-B6B2-68D975432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new empty controller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905CD7-369F-7F12-BD87-B4062830F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624" y="2524125"/>
            <a:ext cx="7556752" cy="408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09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Inventory – Controller</a:t>
            </a:r>
            <a:br>
              <a:rPr lang="en-US" dirty="0"/>
            </a:br>
            <a:r>
              <a:rPr lang="en-US" dirty="0"/>
              <a:t>Endpoints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un endpoint API </a:t>
            </a:r>
            <a:r>
              <a:rPr lang="en-US" dirty="0" err="1"/>
              <a:t>reprezintă</a:t>
            </a:r>
            <a:r>
              <a:rPr lang="en-US" dirty="0"/>
              <a:t> o </a:t>
            </a:r>
            <a:r>
              <a:rPr lang="en-US" dirty="0" err="1"/>
              <a:t>adresă</a:t>
            </a:r>
            <a:r>
              <a:rPr lang="en-US" dirty="0"/>
              <a:t> URL </a:t>
            </a:r>
            <a:r>
              <a:rPr lang="en-US" dirty="0" err="1"/>
              <a:t>specifică</a:t>
            </a:r>
            <a:r>
              <a:rPr lang="en-US" dirty="0"/>
              <a:t> la care un server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primi</a:t>
            </a:r>
            <a:r>
              <a:rPr lang="en-US" dirty="0"/>
              <a:t> </a:t>
            </a:r>
            <a:r>
              <a:rPr lang="en-US" dirty="0" err="1"/>
              <a:t>solicitări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efectua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operațiuni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returna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date. </a:t>
            </a:r>
          </a:p>
        </p:txBody>
      </p:sp>
    </p:spTree>
    <p:extLst>
      <p:ext uri="{BB962C8B-B14F-4D97-AF65-F5344CB8AC3E}">
        <p14:creationId xmlns:p14="http://schemas.microsoft.com/office/powerpoint/2010/main" val="53700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Inventory – Controller</a:t>
            </a:r>
            <a:br>
              <a:rPr lang="en-US" dirty="0"/>
            </a:br>
            <a:r>
              <a:rPr lang="en-US" dirty="0"/>
              <a:t>Endpoints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Initializeaza</a:t>
            </a:r>
            <a:r>
              <a:rPr lang="en-US" dirty="0"/>
              <a:t> </a:t>
            </a:r>
            <a:r>
              <a:rPr lang="en-US" dirty="0" err="1"/>
              <a:t>variabila</a:t>
            </a:r>
            <a:r>
              <a:rPr lang="en-US" dirty="0"/>
              <a:t> </a:t>
            </a:r>
            <a:r>
              <a:rPr lang="en-US" dirty="0" err="1"/>
              <a:t>InventoryItemManager</a:t>
            </a:r>
            <a:r>
              <a:rPr lang="en-US" dirty="0"/>
              <a:t> in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1800" err="1">
                <a:solidFill>
                  <a:srgbClr val="000000"/>
                </a:solidFill>
                <a:latin typeface="Cascadia Mono"/>
              </a:rPr>
              <a:t>InventoryItemsManager</a:t>
            </a:r>
            <a:r>
              <a:rPr lang="en-US" sz="1800" dirty="0">
                <a:solidFill>
                  <a:srgbClr val="000000"/>
                </a:solidFill>
                <a:latin typeface="Cascadia Mono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ascadia Mono"/>
              </a:rPr>
              <a:t>inventoryItemsManager</a:t>
            </a:r>
            <a:r>
              <a:rPr lang="en-US" sz="1800" dirty="0">
                <a:solidFill>
                  <a:srgbClr val="000000"/>
                </a:solidFill>
                <a:latin typeface="Cascadia Mono"/>
              </a:rPr>
              <a:t> = new </a:t>
            </a:r>
            <a:r>
              <a:rPr lang="en-US" sz="1800" err="1">
                <a:solidFill>
                  <a:srgbClr val="000000"/>
                </a:solidFill>
                <a:latin typeface="Cascadia Mono"/>
              </a:rPr>
              <a:t>InventoryItemsManager</a:t>
            </a:r>
            <a:r>
              <a:rPr lang="en-US" sz="1800" dirty="0">
                <a:solidFill>
                  <a:srgbClr val="000000"/>
                </a:solidFill>
                <a:latin typeface="Cascadia Mono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Anotările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precum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HttpGet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sunt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esențiale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pentru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asigura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că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aplicația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ASP.NET Core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răspunde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corect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la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tipurile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specifice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cereri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HTTP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și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pentru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structura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API-urile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în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conformitate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cu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principiile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REST.</a:t>
            </a:r>
            <a:endParaRPr lang="en-US" dirty="0">
              <a:solidFill>
                <a:srgbClr val="000000"/>
              </a:solidFill>
              <a:latin typeface="Cascadia Mono"/>
            </a:endParaRPr>
          </a:p>
        </p:txBody>
      </p:sp>
    </p:spTree>
    <p:extLst>
      <p:ext uri="{BB962C8B-B14F-4D97-AF65-F5344CB8AC3E}">
        <p14:creationId xmlns:p14="http://schemas.microsoft.com/office/powerpoint/2010/main" val="4174965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Inventory – Controller</a:t>
            </a:r>
            <a:br>
              <a:rPr lang="en-US" dirty="0"/>
            </a:br>
            <a:r>
              <a:rPr lang="en-US" dirty="0" err="1"/>
              <a:t>Anotari</a:t>
            </a:r>
            <a:endParaRPr lang="en-US" i="1" dirty="0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Anotările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precum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HttpGet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sunt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esențiale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pentru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asigura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că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aplicația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ASP.NET Core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răspunde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corect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la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tipurile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specifice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cereri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HTTP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și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pentru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structura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API-urile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în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conformitate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cu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principiile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REST.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ApiController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: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Indică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faptul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că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controller-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ul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este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utilizat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pentru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construi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API-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uri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[Route("api/[controller]")]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: Definește ruta de bază pentru metodele din controller. </a:t>
            </a:r>
            <a:endParaRPr lang="en-US" dirty="0">
              <a:solidFill>
                <a:srgbClr val="000000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7076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Inventory – Controller</a:t>
            </a:r>
            <a:br>
              <a:rPr lang="en-US" dirty="0"/>
            </a:br>
            <a:r>
              <a:rPr lang="en-US" dirty="0"/>
              <a:t>Endpoints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Cream </a:t>
            </a:r>
            <a:r>
              <a:rPr lang="en-US" dirty="0" err="1"/>
              <a:t>endponti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operatie</a:t>
            </a:r>
            <a:r>
              <a:rPr lang="en-US" dirty="0"/>
              <a:t> CRUD(create, </a:t>
            </a:r>
            <a:r>
              <a:rPr lang="en-US" dirty="0" err="1"/>
              <a:t>read,update</a:t>
            </a:r>
            <a:r>
              <a:rPr lang="en-US" dirty="0"/>
              <a:t>, delete)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9DEAC-E8E3-EC26-4987-1D360B287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729" y="3021504"/>
            <a:ext cx="6105157" cy="377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6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D288-5289-438F-A0D1-6069E681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Web API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7963C-9E27-40E4-803C-0C90E515B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.NET Web API </a:t>
            </a:r>
            <a:r>
              <a:rPr lang="en-US" dirty="0" err="1"/>
              <a:t>este</a:t>
            </a:r>
            <a:r>
              <a:rPr lang="en-US" dirty="0"/>
              <a:t> un framework </a:t>
            </a:r>
            <a:r>
              <a:rPr lang="en-US" dirty="0" err="1"/>
              <a:t>dezvoltat</a:t>
            </a:r>
            <a:r>
              <a:rPr lang="en-US" dirty="0"/>
              <a:t> de Microsoft care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construirea</a:t>
            </a:r>
            <a:r>
              <a:rPr lang="en-US" dirty="0"/>
              <a:t> de </a:t>
            </a:r>
            <a:r>
              <a:rPr lang="en-US" dirty="0" err="1"/>
              <a:t>servicii</a:t>
            </a:r>
            <a:r>
              <a:rPr lang="en-US" dirty="0"/>
              <a:t> HTTP </a:t>
            </a:r>
            <a:r>
              <a:rPr lang="en-US" dirty="0" err="1"/>
              <a:t>utilizabile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gamă</a:t>
            </a:r>
            <a:r>
              <a:rPr lang="en-US" dirty="0"/>
              <a:t> </a:t>
            </a:r>
            <a:r>
              <a:rPr lang="en-US" dirty="0" err="1"/>
              <a:t>largă</a:t>
            </a:r>
            <a:r>
              <a:rPr lang="en-US" dirty="0"/>
              <a:t> de </a:t>
            </a:r>
            <a:r>
              <a:rPr lang="en-US" dirty="0" err="1"/>
              <a:t>clienți</a:t>
            </a:r>
            <a:r>
              <a:rPr lang="en-US" dirty="0"/>
              <a:t>, </a:t>
            </a:r>
            <a:r>
              <a:rPr lang="en-US" dirty="0" err="1"/>
              <a:t>inclusiv</a:t>
            </a:r>
            <a:r>
              <a:rPr lang="en-US" dirty="0"/>
              <a:t> </a:t>
            </a:r>
            <a:r>
              <a:rPr lang="en-US" dirty="0" err="1"/>
              <a:t>browsere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dispozitive</a:t>
            </a:r>
            <a:r>
              <a:rPr lang="en-US" dirty="0"/>
              <a:t> mobile. </a:t>
            </a:r>
            <a:r>
              <a:rPr lang="en-US" dirty="0" err="1"/>
              <a:t>Iată</a:t>
            </a:r>
            <a:r>
              <a:rPr lang="en-US" dirty="0"/>
              <a:t> o </a:t>
            </a:r>
            <a:r>
              <a:rPr lang="en-US" dirty="0" err="1"/>
              <a:t>prezentare</a:t>
            </a:r>
            <a:r>
              <a:rPr lang="en-US" dirty="0"/>
              <a:t> </a:t>
            </a:r>
            <a:r>
              <a:rPr lang="en-US" dirty="0" err="1"/>
              <a:t>generală</a:t>
            </a:r>
            <a:r>
              <a:rPr lang="en-US" dirty="0"/>
              <a:t> a </a:t>
            </a:r>
            <a:r>
              <a:rPr lang="en-US" dirty="0" err="1"/>
              <a:t>principalelor</a:t>
            </a:r>
            <a:r>
              <a:rPr lang="en-US" dirty="0"/>
              <a:t> </a:t>
            </a:r>
            <a:r>
              <a:rPr lang="en-US" dirty="0" err="1"/>
              <a:t>caracteristici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funcționalități</a:t>
            </a:r>
            <a:r>
              <a:rPr lang="en-US" dirty="0"/>
              <a:t> ale .NET Web API:</a:t>
            </a:r>
          </a:p>
          <a:p>
            <a:pPr lvl="1"/>
            <a:r>
              <a:rPr lang="en-US" b="1" dirty="0"/>
              <a:t>Standard HTTP</a:t>
            </a:r>
            <a:r>
              <a:rPr lang="en-US" dirty="0"/>
              <a:t>: .NET Web API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construit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respecta</a:t>
            </a:r>
            <a:r>
              <a:rPr lang="en-US" dirty="0"/>
              <a:t> </a:t>
            </a:r>
            <a:r>
              <a:rPr lang="en-US" dirty="0" err="1"/>
              <a:t>principiile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metodele</a:t>
            </a:r>
            <a:r>
              <a:rPr lang="en-US" dirty="0"/>
              <a:t> HTTP (GET, POST, PUT, DELETE), </a:t>
            </a:r>
            <a:r>
              <a:rPr lang="en-US" dirty="0" err="1"/>
              <a:t>facilitând</a:t>
            </a:r>
            <a:r>
              <a:rPr lang="en-US" dirty="0"/>
              <a:t> </a:t>
            </a:r>
            <a:r>
              <a:rPr lang="en-US" dirty="0" err="1"/>
              <a:t>dezvoltarea</a:t>
            </a:r>
            <a:r>
              <a:rPr lang="en-US" dirty="0"/>
              <a:t> de </a:t>
            </a:r>
            <a:r>
              <a:rPr lang="en-US" dirty="0" err="1"/>
              <a:t>servicii</a:t>
            </a:r>
            <a:r>
              <a:rPr lang="en-US" dirty="0"/>
              <a:t> RESTful.</a:t>
            </a:r>
          </a:p>
          <a:p>
            <a:pPr lvl="1"/>
            <a:r>
              <a:rPr lang="en-US" b="1" dirty="0" err="1"/>
              <a:t>Flexibilitate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Extensibilitate</a:t>
            </a:r>
            <a:r>
              <a:rPr lang="en-US" dirty="0"/>
              <a:t>: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configurarea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personalizarea</a:t>
            </a:r>
            <a:r>
              <a:rPr lang="en-US" dirty="0"/>
              <a:t> pipeline-</a:t>
            </a:r>
            <a:r>
              <a:rPr lang="en-US" dirty="0" err="1"/>
              <a:t>ului</a:t>
            </a:r>
            <a:r>
              <a:rPr lang="en-US" dirty="0"/>
              <a:t> de request-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răspunsuri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middleware-</a:t>
            </a:r>
            <a:r>
              <a:rPr lang="en-US" dirty="0" err="1"/>
              <a:t>urilor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handler-</a:t>
            </a:r>
            <a:r>
              <a:rPr lang="en-US" dirty="0" err="1"/>
              <a:t>urilor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Support </a:t>
            </a:r>
            <a:r>
              <a:rPr lang="en-US" b="1" dirty="0" err="1"/>
              <a:t>pentru</a:t>
            </a:r>
            <a:r>
              <a:rPr lang="en-US" b="1" dirty="0"/>
              <a:t> multiple </a:t>
            </a:r>
            <a:r>
              <a:rPr lang="en-US" b="1" dirty="0" err="1"/>
              <a:t>formate</a:t>
            </a:r>
            <a:r>
              <a:rPr lang="en-US" b="1" dirty="0"/>
              <a:t> de date</a:t>
            </a:r>
            <a:r>
              <a:rPr lang="en-US" dirty="0"/>
              <a:t>: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returna</a:t>
            </a:r>
            <a:r>
              <a:rPr lang="en-US" dirty="0"/>
              <a:t> date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formate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fi JSON, XML,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altele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en-US" dirty="0" err="1"/>
              <a:t>nevoile</a:t>
            </a:r>
            <a:r>
              <a:rPr lang="en-US" dirty="0"/>
              <a:t> </a:t>
            </a:r>
            <a:r>
              <a:rPr lang="en-US" dirty="0" err="1"/>
              <a:t>clientului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903446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Inventory – Controller</a:t>
            </a:r>
            <a:br>
              <a:rPr lang="en-US" dirty="0"/>
            </a:br>
            <a:r>
              <a:rPr lang="en-US" dirty="0"/>
              <a:t>Endpoints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C8ADFB-DA14-7E48-D219-A02BC36C3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834" y="1383695"/>
            <a:ext cx="5641395" cy="53243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D14E89-4647-FCAB-D1C3-9159F6DEA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02" y="2462314"/>
            <a:ext cx="4799713" cy="294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18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Inventory 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87419"/>
            <a:ext cx="8903855" cy="38238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testa</a:t>
            </a:r>
            <a:r>
              <a:rPr lang="en-US" dirty="0"/>
              <a:t> ca </a:t>
            </a:r>
            <a:r>
              <a:rPr lang="en-US" dirty="0" err="1"/>
              <a:t>functionalitatea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ne </a:t>
            </a:r>
            <a:r>
              <a:rPr lang="en-US" dirty="0" err="1"/>
              <a:t>dorim</a:t>
            </a:r>
            <a:r>
              <a:rPr lang="en-US" dirty="0"/>
              <a:t> </a:t>
            </a:r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swaggerul</a:t>
            </a:r>
            <a:r>
              <a:rPr lang="en-US" dirty="0"/>
              <a:t> </a:t>
            </a:r>
          </a:p>
          <a:p>
            <a:r>
              <a:rPr lang="en-US" dirty="0"/>
              <a:t>Da-</a:t>
            </a:r>
            <a:r>
              <a:rPr lang="en-US" dirty="0" err="1"/>
              <a:t>ti</a:t>
            </a:r>
            <a:r>
              <a:rPr lang="en-US" dirty="0"/>
              <a:t> run la program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deschide</a:t>
            </a:r>
            <a:r>
              <a:rPr lang="en-US" dirty="0"/>
              <a:t> automat o </a:t>
            </a:r>
            <a:r>
              <a:rPr lang="en-US" dirty="0" err="1"/>
              <a:t>pagina</a:t>
            </a:r>
            <a:r>
              <a:rPr lang="en-US" dirty="0"/>
              <a:t> in chrome </a:t>
            </a:r>
          </a:p>
          <a:p>
            <a:r>
              <a:rPr lang="en-US" dirty="0"/>
              <a:t>Daca </a:t>
            </a:r>
            <a:r>
              <a:rPr lang="en-US" dirty="0" err="1"/>
              <a:t>pagina</a:t>
            </a:r>
            <a:r>
              <a:rPr lang="en-US" dirty="0"/>
              <a:t> nu se </a:t>
            </a:r>
            <a:r>
              <a:rPr lang="en-US" dirty="0" err="1"/>
              <a:t>deschide</a:t>
            </a:r>
            <a:r>
              <a:rPr lang="en-US" dirty="0"/>
              <a:t>, cat </a:t>
            </a:r>
            <a:r>
              <a:rPr lang="en-US" dirty="0" err="1"/>
              <a:t>timp</a:t>
            </a:r>
            <a:r>
              <a:rPr lang="en-US" dirty="0"/>
              <a:t> se </a:t>
            </a:r>
            <a:r>
              <a:rPr lang="en-US" dirty="0" err="1"/>
              <a:t>ruleaza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puteti</a:t>
            </a:r>
            <a:r>
              <a:rPr lang="en-US" dirty="0"/>
              <a:t> </a:t>
            </a:r>
            <a:r>
              <a:rPr lang="en-US" dirty="0" err="1"/>
              <a:t>accesa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la </a:t>
            </a:r>
            <a:r>
              <a:rPr lang="en-US" dirty="0" err="1"/>
              <a:t>linkul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https://localhost:&lt; port-ul din consola&gt;/swagger/index.html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EF5181-A668-427D-D686-15ABE1E44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961" y="4839348"/>
            <a:ext cx="9526329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82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Inventory 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145" y="508000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Apasati</a:t>
            </a:r>
            <a:r>
              <a:rPr lang="en-US" dirty="0"/>
              <a:t> pe un endpoint, </a:t>
            </a:r>
            <a:r>
              <a:rPr lang="en-US" dirty="0" err="1"/>
              <a:t>apoi</a:t>
            </a:r>
            <a:r>
              <a:rPr lang="en-US" dirty="0"/>
              <a:t> pe </a:t>
            </a:r>
            <a:r>
              <a:rPr lang="en-US" dirty="0" err="1"/>
              <a:t>butonul</a:t>
            </a:r>
            <a:r>
              <a:rPr lang="en-US" dirty="0"/>
              <a:t> de try it out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pe execute ca </a:t>
            </a:r>
            <a:r>
              <a:rPr lang="en-US" dirty="0" err="1"/>
              <a:t>sa</a:t>
            </a:r>
            <a:r>
              <a:rPr lang="en-US" dirty="0"/>
              <a:t> testate.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A3E8F1-93B6-C3B2-530C-C98FE33A8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53" y="1905000"/>
            <a:ext cx="12192000" cy="33537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F05AE3F-927D-735F-D7EA-9F4B150089A4}"/>
                  </a:ext>
                </a:extLst>
              </p14:cNvPr>
              <p14:cNvContentPartPr/>
              <p14:nvPr/>
            </p14:nvContentPartPr>
            <p14:xfrm>
              <a:off x="10337619" y="2519811"/>
              <a:ext cx="1672560" cy="1225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F05AE3F-927D-735F-D7EA-9F4B150089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31499" y="2513691"/>
                <a:ext cx="1684800" cy="12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1C86E87-A166-808D-EE52-A619D531404A}"/>
                  </a:ext>
                </a:extLst>
              </p14:cNvPr>
              <p14:cNvContentPartPr/>
              <p14:nvPr/>
            </p14:nvContentPartPr>
            <p14:xfrm>
              <a:off x="4716939" y="5955291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1C86E87-A166-808D-EE52-A619D531404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10819" y="5949171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E58E1971-912F-397D-5253-F0ACAA57E2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495" y="3761658"/>
            <a:ext cx="12192000" cy="27780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58E78E9-3CDB-CE09-A94C-1AA176C16848}"/>
                  </a:ext>
                </a:extLst>
              </p14:cNvPr>
              <p14:cNvContentPartPr/>
              <p14:nvPr/>
            </p14:nvContentPartPr>
            <p14:xfrm>
              <a:off x="158619" y="5185611"/>
              <a:ext cx="11898360" cy="1324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58E78E9-3CDB-CE09-A94C-1AA176C168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2499" y="5179491"/>
                <a:ext cx="11910600" cy="133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7642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969" y="2788555"/>
            <a:ext cx="8911687" cy="1280890"/>
          </a:xfrm>
        </p:spPr>
        <p:txBody>
          <a:bodyPr/>
          <a:lstStyle/>
          <a:p>
            <a:pPr algn="ctr"/>
            <a:r>
              <a:rPr lang="en-US" dirty="0" err="1"/>
              <a:t>Intrebari</a:t>
            </a:r>
            <a:r>
              <a:rPr lang="en-US" dirty="0"/>
              <a:t>?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64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901" y="2589476"/>
            <a:ext cx="8911687" cy="1280890"/>
          </a:xfrm>
        </p:spPr>
        <p:txBody>
          <a:bodyPr/>
          <a:lstStyle/>
          <a:p>
            <a:pPr algn="ctr"/>
            <a:r>
              <a:rPr lang="en-US" dirty="0" err="1"/>
              <a:t>Sfarsit</a:t>
            </a:r>
            <a:r>
              <a:rPr lang="en-US" dirty="0"/>
              <a:t> 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25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B1B8-989B-467D-9303-6084CD45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DC324-48B7-4340-A96E-EF0C05C42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7779" y="1580225"/>
            <a:ext cx="9746833" cy="4330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 REST API (Representational State Transfer Application Programming Interface) </a:t>
            </a:r>
            <a:r>
              <a:rPr lang="en-US" err="1"/>
              <a:t>este</a:t>
            </a:r>
            <a:r>
              <a:rPr lang="en-US" dirty="0"/>
              <a:t> un </a:t>
            </a:r>
            <a:r>
              <a:rPr lang="en-US" err="1"/>
              <a:t>stil</a:t>
            </a:r>
            <a:r>
              <a:rPr lang="en-US" dirty="0"/>
              <a:t> </a:t>
            </a:r>
            <a:r>
              <a:rPr lang="en-US" err="1"/>
              <a:t>arhitectural</a:t>
            </a:r>
            <a:r>
              <a:rPr lang="en-US" dirty="0"/>
              <a:t> </a:t>
            </a:r>
            <a:r>
              <a:rPr lang="en-US" err="1"/>
              <a:t>pentru</a:t>
            </a:r>
            <a:r>
              <a:rPr lang="en-US" dirty="0"/>
              <a:t> </a:t>
            </a:r>
            <a:r>
              <a:rPr lang="en-US" err="1"/>
              <a:t>proiectarea</a:t>
            </a:r>
            <a:r>
              <a:rPr lang="en-US" dirty="0"/>
              <a:t> de </a:t>
            </a:r>
            <a:r>
              <a:rPr lang="en-US" err="1"/>
              <a:t>servicii</a:t>
            </a:r>
            <a:r>
              <a:rPr lang="en-US" dirty="0"/>
              <a:t> web care se </a:t>
            </a:r>
            <a:r>
              <a:rPr lang="en-US" err="1"/>
              <a:t>bazează</a:t>
            </a:r>
            <a:r>
              <a:rPr lang="en-US" dirty="0"/>
              <a:t> pe </a:t>
            </a:r>
            <a:r>
              <a:rPr lang="en-US" err="1"/>
              <a:t>principiile</a:t>
            </a:r>
            <a:r>
              <a:rPr lang="en-US" dirty="0"/>
              <a:t> </a:t>
            </a:r>
            <a:r>
              <a:rPr lang="en-US" err="1"/>
              <a:t>și</a:t>
            </a:r>
            <a:r>
              <a:rPr lang="en-US" dirty="0"/>
              <a:t> </a:t>
            </a:r>
            <a:r>
              <a:rPr lang="en-US" err="1"/>
              <a:t>metodele</a:t>
            </a:r>
            <a:r>
              <a:rPr lang="en-US" dirty="0"/>
              <a:t> </a:t>
            </a:r>
            <a:r>
              <a:rPr lang="en-US" err="1"/>
              <a:t>protocolului</a:t>
            </a:r>
            <a:r>
              <a:rPr lang="en-US" dirty="0"/>
              <a:t> HTTP. </a:t>
            </a:r>
            <a:endParaRPr lang="en-US"/>
          </a:p>
          <a:p>
            <a:r>
              <a:rPr lang="en-US" dirty="0"/>
              <a:t>REST API-urile permit </a:t>
            </a:r>
            <a:r>
              <a:rPr lang="en-US" dirty="0" err="1"/>
              <a:t>comunicarea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schimbul</a:t>
            </a:r>
            <a:r>
              <a:rPr lang="en-US" dirty="0"/>
              <a:t> de date,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formate</a:t>
            </a:r>
            <a:r>
              <a:rPr lang="en-US" dirty="0"/>
              <a:t> </a:t>
            </a:r>
            <a:r>
              <a:rPr lang="en-US" dirty="0" err="1"/>
              <a:t>standardizate</a:t>
            </a:r>
            <a:r>
              <a:rPr lang="en-US" dirty="0"/>
              <a:t> precum JSON </a:t>
            </a:r>
            <a:r>
              <a:rPr lang="en-US" dirty="0" err="1"/>
              <a:t>sau</a:t>
            </a:r>
            <a:r>
              <a:rPr lang="en-US" dirty="0"/>
              <a:t> XML.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6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82BE-5708-4D2D-A8F6-55DB10A0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HTTP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frecvent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REST API: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7BA2-569C-424C-B6B2-68D975432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GET</a:t>
            </a:r>
            <a:r>
              <a:rPr lang="fr-FR" dirty="0"/>
              <a:t>: </a:t>
            </a:r>
            <a:r>
              <a:rPr lang="fr-FR" dirty="0" err="1"/>
              <a:t>Obține</a:t>
            </a:r>
            <a:r>
              <a:rPr lang="fr-FR" dirty="0"/>
              <a:t> </a:t>
            </a:r>
            <a:r>
              <a:rPr lang="fr-FR" dirty="0" err="1"/>
              <a:t>resurse</a:t>
            </a:r>
            <a:r>
              <a:rPr lang="fr-FR" dirty="0"/>
              <a:t> de la server. </a:t>
            </a:r>
          </a:p>
          <a:p>
            <a:pPr lvl="1"/>
            <a:r>
              <a:rPr lang="en-US" dirty="0"/>
              <a:t>“ GET/users” - </a:t>
            </a:r>
            <a:r>
              <a:rPr lang="en-US" dirty="0" err="1"/>
              <a:t>Obține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utilizatori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“Get/users/1” - </a:t>
            </a:r>
            <a:r>
              <a:rPr lang="en-US" dirty="0" err="1"/>
              <a:t>Obține</a:t>
            </a:r>
            <a:r>
              <a:rPr lang="en-US" dirty="0"/>
              <a:t> </a:t>
            </a:r>
            <a:r>
              <a:rPr lang="en-US" dirty="0" err="1"/>
              <a:t>detalii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cu ID-</a:t>
            </a:r>
            <a:r>
              <a:rPr lang="en-US" dirty="0" err="1"/>
              <a:t>ul</a:t>
            </a:r>
            <a:r>
              <a:rPr lang="en-US" dirty="0"/>
              <a:t> 1.</a:t>
            </a:r>
            <a:endParaRPr lang="fr-FR" dirty="0"/>
          </a:p>
          <a:p>
            <a:r>
              <a:rPr lang="en-US" b="1" dirty="0"/>
              <a:t>POST</a:t>
            </a:r>
            <a:r>
              <a:rPr lang="en-US" dirty="0"/>
              <a:t>: </a:t>
            </a:r>
            <a:r>
              <a:rPr lang="en-US" dirty="0" err="1"/>
              <a:t>Creează</a:t>
            </a:r>
            <a:r>
              <a:rPr lang="en-US" dirty="0"/>
              <a:t> o </a:t>
            </a:r>
            <a:r>
              <a:rPr lang="en-US" dirty="0" err="1"/>
              <a:t>nouă</a:t>
            </a:r>
            <a:r>
              <a:rPr lang="en-US" dirty="0"/>
              <a:t> </a:t>
            </a:r>
            <a:r>
              <a:rPr lang="en-US" dirty="0" err="1"/>
              <a:t>resursă</a:t>
            </a:r>
            <a:r>
              <a:rPr lang="en-US" dirty="0"/>
              <a:t> pe server. </a:t>
            </a:r>
          </a:p>
          <a:p>
            <a:pPr lvl="1"/>
            <a:r>
              <a:rPr lang="en-US" dirty="0"/>
              <a:t>“POST/users” - </a:t>
            </a:r>
            <a:r>
              <a:rPr lang="en-US" dirty="0" err="1"/>
              <a:t>Creează</a:t>
            </a:r>
            <a:r>
              <a:rPr lang="en-US" dirty="0"/>
              <a:t> un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utilizator</a:t>
            </a:r>
            <a:r>
              <a:rPr lang="en-US" dirty="0"/>
              <a:t>.</a:t>
            </a:r>
          </a:p>
          <a:p>
            <a:r>
              <a:rPr lang="pt-BR" b="1" dirty="0"/>
              <a:t>PUT</a:t>
            </a:r>
            <a:r>
              <a:rPr lang="pt-BR" dirty="0"/>
              <a:t>: Actualizează o resursă existentă pe server. </a:t>
            </a:r>
          </a:p>
          <a:p>
            <a:pPr lvl="1"/>
            <a:r>
              <a:rPr lang="en-US" dirty="0"/>
              <a:t>“PUT/users/1” - </a:t>
            </a:r>
            <a:r>
              <a:rPr lang="en-US" dirty="0" err="1"/>
              <a:t>Actualizează</a:t>
            </a:r>
            <a:r>
              <a:rPr lang="en-US" dirty="0"/>
              <a:t> </a:t>
            </a:r>
            <a:r>
              <a:rPr lang="en-US" dirty="0" err="1"/>
              <a:t>detaliile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cu ID-</a:t>
            </a:r>
            <a:r>
              <a:rPr lang="en-US" dirty="0" err="1"/>
              <a:t>ul</a:t>
            </a:r>
            <a:r>
              <a:rPr lang="en-US" dirty="0"/>
              <a:t> 1.</a:t>
            </a:r>
            <a:endParaRPr lang="pt-BR" dirty="0"/>
          </a:p>
          <a:p>
            <a:r>
              <a:rPr lang="en-US" b="1" dirty="0"/>
              <a:t>DELETE</a:t>
            </a:r>
            <a:r>
              <a:rPr lang="en-US" dirty="0"/>
              <a:t>: </a:t>
            </a:r>
            <a:r>
              <a:rPr lang="en-US" dirty="0" err="1"/>
              <a:t>Șterge</a:t>
            </a:r>
            <a:r>
              <a:rPr lang="en-US" dirty="0"/>
              <a:t> o </a:t>
            </a:r>
            <a:r>
              <a:rPr lang="en-US" dirty="0" err="1"/>
              <a:t>resursă</a:t>
            </a:r>
            <a:r>
              <a:rPr lang="en-US" dirty="0"/>
              <a:t> de pe server.</a:t>
            </a:r>
          </a:p>
          <a:p>
            <a:pPr lvl="1"/>
            <a:r>
              <a:rPr lang="en-US" dirty="0"/>
              <a:t>“DELETE/users/1” -  </a:t>
            </a:r>
            <a:r>
              <a:rPr lang="en-US" dirty="0" err="1"/>
              <a:t>Șterge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cu ID-</a:t>
            </a:r>
            <a:r>
              <a:rPr lang="en-US" dirty="0" err="1"/>
              <a:t>ul</a:t>
            </a:r>
            <a:r>
              <a:rPr lang="en-US" dirty="0"/>
              <a:t> 1.</a:t>
            </a:r>
          </a:p>
        </p:txBody>
      </p:sp>
    </p:spTree>
    <p:extLst>
      <p:ext uri="{BB962C8B-B14F-4D97-AF65-F5344CB8AC3E}">
        <p14:creationId xmlns:p14="http://schemas.microsoft.com/office/powerpoint/2010/main" val="416183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1FBE-A0C9-458A-A41C-8836BA81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AC0EC-3A89-4504-AC22-B82336D94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VisualStudio</a:t>
            </a:r>
            <a:r>
              <a:rPr lang="en-US" dirty="0"/>
              <a:t> </a:t>
            </a:r>
            <a:r>
              <a:rPr lang="en-US" dirty="0" err="1"/>
              <a:t>facem</a:t>
            </a:r>
            <a:r>
              <a:rPr lang="en-US" dirty="0"/>
              <a:t> un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 pe care-l </a:t>
            </a:r>
            <a:r>
              <a:rPr lang="en-US" dirty="0" err="1"/>
              <a:t>denumim</a:t>
            </a:r>
            <a:r>
              <a:rPr lang="en-US" dirty="0"/>
              <a:t> Inventory:</a:t>
            </a:r>
          </a:p>
          <a:p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8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99D431-3857-208F-D6DF-9E5B33ADE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762" y="3092657"/>
            <a:ext cx="7824448" cy="484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7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Inventory -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InventoryItem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91403-546B-4557-BF6C-D1F4238DF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Creaza</a:t>
            </a:r>
            <a:r>
              <a:rPr lang="en-US" dirty="0"/>
              <a:t> </a:t>
            </a:r>
            <a:r>
              <a:rPr lang="en-US" dirty="0" err="1"/>
              <a:t>folderul</a:t>
            </a:r>
            <a:r>
              <a:rPr lang="en-US" dirty="0"/>
              <a:t> Models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modele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obiectele</a:t>
            </a:r>
            <a:r>
              <a:rPr lang="en-US" dirty="0"/>
              <a:t> </a:t>
            </a:r>
            <a:r>
              <a:rPr lang="en-US" dirty="0" err="1"/>
              <a:t>noastre</a:t>
            </a:r>
            <a:endParaRPr lang="en-US" dirty="0"/>
          </a:p>
          <a:p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InventoryItem</a:t>
            </a:r>
            <a:r>
              <a:rPr lang="en-US" dirty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67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Inventory -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InventoryItem</a:t>
            </a:r>
            <a:r>
              <a:rPr lang="en-US" dirty="0"/>
              <a:t>( Cod)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C49E8B-A010-EEDE-A9B7-2C6C5F225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445C77-4CEA-4A30-F14F-E0DE37730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034447"/>
            <a:ext cx="5690165" cy="38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5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82BE-5708-4D2D-A8F6-55DB10A0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Inventory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7BA2-569C-424C-B6B2-68D975432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Creaza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contex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face </a:t>
            </a:r>
            <a:r>
              <a:rPr lang="en-US" dirty="0" err="1"/>
              <a:t>legatura</a:t>
            </a:r>
            <a:r>
              <a:rPr lang="en-US" dirty="0"/>
              <a:t> cu </a:t>
            </a:r>
            <a:r>
              <a:rPr lang="en-US" dirty="0" err="1"/>
              <a:t>baza</a:t>
            </a:r>
            <a:r>
              <a:rPr lang="en-US" dirty="0"/>
              <a:t> de date </a:t>
            </a:r>
          </a:p>
          <a:p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DBSet-ul</a:t>
            </a:r>
            <a:r>
              <a:rPr lang="en-US" dirty="0"/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InventoryItems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93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Inventory - Services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Creaza</a:t>
            </a:r>
            <a:r>
              <a:rPr lang="en-US" dirty="0"/>
              <a:t> un folder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numit</a:t>
            </a:r>
            <a:r>
              <a:rPr lang="en-US" dirty="0"/>
              <a:t> Services</a:t>
            </a:r>
          </a:p>
          <a:p>
            <a:r>
              <a:rPr lang="en-US" dirty="0"/>
              <a:t> </a:t>
            </a:r>
            <a:r>
              <a:rPr lang="en-US" dirty="0" err="1"/>
              <a:t>creaza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InventoryItemManager</a:t>
            </a:r>
            <a:r>
              <a:rPr lang="en-US" dirty="0"/>
              <a:t> in </a:t>
            </a:r>
            <a:r>
              <a:rPr lang="en-US" dirty="0" err="1"/>
              <a:t>folderul</a:t>
            </a:r>
            <a:r>
              <a:rPr lang="en-US" dirty="0"/>
              <a:t> Services</a:t>
            </a:r>
          </a:p>
          <a:p>
            <a:r>
              <a:rPr lang="en-US" dirty="0"/>
              <a:t>In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scrie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operatie</a:t>
            </a:r>
            <a:r>
              <a:rPr lang="en-US" dirty="0"/>
              <a:t> CRUD </a:t>
            </a:r>
            <a:r>
              <a:rPr lang="en-US" dirty="0" err="1"/>
              <a:t>asociata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InventoryItem</a:t>
            </a:r>
            <a:r>
              <a:rPr lang="en-US" dirty="0"/>
              <a:t> (</a:t>
            </a:r>
            <a:r>
              <a:rPr lang="en-US" dirty="0" err="1"/>
              <a:t>folosindu</a:t>
            </a:r>
            <a:r>
              <a:rPr lang="en-US" dirty="0"/>
              <a:t>-ne de LINQ)</a:t>
            </a:r>
          </a:p>
          <a:p>
            <a:r>
              <a:rPr lang="en-US" dirty="0" err="1"/>
              <a:t>Initializeaza</a:t>
            </a:r>
            <a:r>
              <a:rPr lang="en-US" dirty="0"/>
              <a:t> </a:t>
            </a:r>
            <a:r>
              <a:rPr lang="en-US" dirty="0" err="1"/>
              <a:t>variabila</a:t>
            </a:r>
            <a:r>
              <a:rPr lang="en-US" dirty="0"/>
              <a:t> context in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16C54-D522-9C7E-358D-CCC4F5644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4" y="4022411"/>
            <a:ext cx="7406475" cy="256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502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4A9229FFAF0B4FBBCCB8657FB550BD" ma:contentTypeVersion="2" ma:contentTypeDescription="Create a new document." ma:contentTypeScope="" ma:versionID="09592ac1844778355d08ddf694127870">
  <xsd:schema xmlns:xsd="http://www.w3.org/2001/XMLSchema" xmlns:xs="http://www.w3.org/2001/XMLSchema" xmlns:p="http://schemas.microsoft.com/office/2006/metadata/properties" xmlns:ns2="9ac89506-1bbd-47f4-8832-3af5264ebbad" targetNamespace="http://schemas.microsoft.com/office/2006/metadata/properties" ma:root="true" ma:fieldsID="6abbb36fe7a020f179d7ae0bdf95f04f" ns2:_="">
    <xsd:import namespace="9ac89506-1bbd-47f4-8832-3af5264ebb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c89506-1bbd-47f4-8832-3af5264ebb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0A443D-8D01-418C-8CD0-6081DDA9F8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1AD268-B907-4775-9868-96A3D7B4E1C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A02156C-69DB-43CA-AA7D-1C8BE11827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c89506-1bbd-47f4-8832-3af5264ebb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5131</TotalTime>
  <Words>809</Words>
  <Application>Microsoft Office PowerPoint</Application>
  <PresentationFormat>Widescreen</PresentationFormat>
  <Paragraphs>100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Wisp</vt:lpstr>
      <vt:lpstr>.Net Web API &amp; Entity Framework Core workshop</vt:lpstr>
      <vt:lpstr>.Net Web API Overview</vt:lpstr>
      <vt:lpstr>REST API</vt:lpstr>
      <vt:lpstr>Metode HTTP utilizate frecvent în REST API:</vt:lpstr>
      <vt:lpstr>Aplicatie Inventory</vt:lpstr>
      <vt:lpstr>Aplicatie Inventory - Clasa InventoryItem</vt:lpstr>
      <vt:lpstr>Aplicatie Inventory - Clasa InventoryItem( Cod)</vt:lpstr>
      <vt:lpstr>Aplicatie Inventory </vt:lpstr>
      <vt:lpstr>Aplicatie Inventory - Services</vt:lpstr>
      <vt:lpstr>Aplicatie Inventory – Services   GETALL</vt:lpstr>
      <vt:lpstr>Aplicatie Inventory – Services   GetById</vt:lpstr>
      <vt:lpstr>Aplicatie Inventory – Services   AddNewItem</vt:lpstr>
      <vt:lpstr>Aplicatie Inventory – Services   RemoveItem</vt:lpstr>
      <vt:lpstr>Aplicatie Inventory – Services   UpdateInventoryItem</vt:lpstr>
      <vt:lpstr>Aplicatie Inventory – Controller</vt:lpstr>
      <vt:lpstr>Aplicatie Inventory – Controller Endpoints</vt:lpstr>
      <vt:lpstr>Aplicatie Inventory – Controller Endpoints</vt:lpstr>
      <vt:lpstr>Aplicatie Inventory – Controller Anotari</vt:lpstr>
      <vt:lpstr>Aplicatie Inventory – Controller Endpoints</vt:lpstr>
      <vt:lpstr>Aplicatie Inventory – Controller Endpoints</vt:lpstr>
      <vt:lpstr>Aplicatie Inventory </vt:lpstr>
      <vt:lpstr>Aplicatie Inventory </vt:lpstr>
      <vt:lpstr>Intrebari?</vt:lpstr>
      <vt:lpstr>Sfarsit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 &amp; Entity Framework Core workshop</dc:title>
  <dc:creator>Marcel Francu</dc:creator>
  <cp:lastModifiedBy>Lorena Popa</cp:lastModifiedBy>
  <cp:revision>36</cp:revision>
  <dcterms:created xsi:type="dcterms:W3CDTF">2019-07-11T19:34:07Z</dcterms:created>
  <dcterms:modified xsi:type="dcterms:W3CDTF">2024-07-10T06:12:00Z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0x010100F74A9229FFAF0B4FBBCCB8657FB550BD</vt:lpwstr>
  </property>
</Properties>
</file>