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64" r:id="rId3"/>
    <p:sldId id="258" r:id="rId4"/>
    <p:sldId id="268" r:id="rId5"/>
    <p:sldId id="271" r:id="rId6"/>
    <p:sldId id="260" r:id="rId7"/>
    <p:sldId id="269" r:id="rId8"/>
    <p:sldId id="270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5" autoAdjust="0"/>
    <p:restoredTop sz="94794" autoAdjust="0"/>
  </p:normalViewPr>
  <p:slideViewPr>
    <p:cSldViewPr snapToGrid="0">
      <p:cViewPr varScale="1">
        <p:scale>
          <a:sx n="48" d="100"/>
          <a:sy n="48" d="100"/>
        </p:scale>
        <p:origin x="-62" y="-91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910BD-C632-41AC-89D1-27633B47FD5F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DA7C4-0353-4142-973B-A88143DFF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64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B28F13-3E06-BF58-07BA-AA376145A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14AD04D-05FF-9018-F5DC-B26186EF1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5F5368C6-5C5B-0322-6D75-4F1AB08C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5993" y="4204230"/>
            <a:ext cx="4114800" cy="3651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>
              <a:defRPr>
                <a:solidFill>
                  <a:srgbClr val="7030A0"/>
                </a:solidFill>
              </a:defRPr>
            </a:lvl1pPr>
          </a:lstStyle>
          <a:p>
            <a:r>
              <a:rPr lang="en-IN" dirty="0"/>
              <a:t>45</a:t>
            </a:r>
            <a:r>
              <a:rPr lang="en-IN" baseline="30000" dirty="0"/>
              <a:t>th</a:t>
            </a:r>
            <a:r>
              <a:rPr lang="en-IN" dirty="0"/>
              <a:t> Series Student Project Programme (SPP): 2021-22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6D47AE51-0964-51B2-7F08-9363B1C9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96793" y="4169485"/>
            <a:ext cx="2743200" cy="3651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IN" dirty="0"/>
              <a:t>Midterm Evaluation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9A8795CA-B998-1CE1-11B2-E3E402AD98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8" y="6475215"/>
            <a:ext cx="4123153" cy="3740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ED124C8-F2F2-7F82-D8AD-396E050800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560" y="6475215"/>
            <a:ext cx="2751539" cy="37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0117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6D8735-6C4B-35C4-80E5-6E031577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8931265-136E-BECE-DD28-EAC05E767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A70D43-0C5E-31A3-2352-C002D5D9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AED8BE-C392-1EFB-4E58-16725D58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45th Series Student Project Programme (SPP): 2021-22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E5E789-2062-B69D-84D1-A84CFFF6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1524B9-116D-4906-9C37-40535753A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4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426CF32-E1EC-67BA-284A-9D8394B00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186BC41-E469-7644-AC3C-0FC96C6C3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CFE961-2518-7CBD-155B-6FDCBCE4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6B20D2-7CE7-C54D-6647-F7BA3504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45th Series Student Project Programme (SPP): 2021-22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6FC264-6524-0F32-16EB-3D2AA31C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1524B9-116D-4906-9C37-40535753A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115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4422CAF-28FA-D5CD-D357-2CD6658E34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63" y="6488112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IN" dirty="0"/>
              <a:t>45</a:t>
            </a:r>
            <a:r>
              <a:rPr lang="en-IN" baseline="30000" dirty="0"/>
              <a:t>th</a:t>
            </a:r>
            <a:r>
              <a:rPr lang="en-IN" dirty="0"/>
              <a:t> Series Student Project Programme (SPP): 2021-22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1F0E55-107E-31DF-BBA1-EA52DC7906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4050" y="6489705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Midterm Evaluation</a:t>
            </a:r>
          </a:p>
        </p:txBody>
      </p:sp>
    </p:spTree>
    <p:extLst>
      <p:ext uri="{BB962C8B-B14F-4D97-AF65-F5344CB8AC3E}">
        <p14:creationId xmlns:p14="http://schemas.microsoft.com/office/powerpoint/2010/main" val="28561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D612B3-D423-1A82-D07E-5D2740AA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26D5FC-1BB8-B79F-8D8A-D6EEF9EFC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4A13C9-EDA3-DF6A-FBD8-255A6C33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1" y="6477044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45</a:t>
            </a:r>
            <a:r>
              <a:rPr lang="en-US" baseline="30000" dirty="0"/>
              <a:t>th</a:t>
            </a:r>
            <a:r>
              <a:rPr lang="en-US" dirty="0"/>
              <a:t> Series Student Project Programme (SPP): 2021-22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4930B2-50E3-400A-AC1E-5415A58B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9206" y="64770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IN" dirty="0"/>
              <a:t>Midterm Evaluation</a:t>
            </a:r>
          </a:p>
        </p:txBody>
      </p:sp>
    </p:spTree>
    <p:extLst>
      <p:ext uri="{BB962C8B-B14F-4D97-AF65-F5344CB8AC3E}">
        <p14:creationId xmlns:p14="http://schemas.microsoft.com/office/powerpoint/2010/main" val="17169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EF9CA4-FA71-FD56-B3B3-5F8D603E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F1ABB2-6B02-F848-F601-D8B1BBEBE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DE8DCB-1E24-B979-62C6-541F886C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381CEA-DFE8-C23E-EC6F-343A6B23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45th Series Student Project Programme (SPP): 2021-22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68150C-B7D0-BE19-AC10-4DD54430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1524B9-116D-4906-9C37-40535753A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49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69F2E-0CC8-6BF9-E105-CC8384B8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EC9912-694F-31B3-4664-0B03AFAF1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1F3587-E26B-8248-337F-A1FA64A0B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C35CA2E-7C06-E521-ED98-A4B18B89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8835B0-620A-D902-D994-49E86DE0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45th Series Student Project Programme (SPP): 2021-22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3B95FC-DD39-EEA9-EFF3-115BDB2D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1524B9-116D-4906-9C37-40535753A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8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A07831-E3AF-A9DF-7BB5-B2EE12A2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8A0FDF-2925-4D8A-6C73-6C1728FA3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595D7A-74F2-47D4-7CAF-BEDA2C0F8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3CF4D9C-117A-71F1-7293-656D7D788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778BAE9-CFE4-F443-9246-40DBCAF13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BDC743D-E956-BF95-1431-4708BA8C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37FA35B-7336-64F6-B144-730C252E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45th Series Student Project Programme (SPP): 2021-22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6CE33B3-4745-3D64-F50A-24FC041A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1524B9-116D-4906-9C37-40535753A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53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D93390-BBF9-A9BD-C4AF-959AAD69F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55F9E88-9757-6767-48B7-24E5CDE5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C9A64D2-8FE0-5F9F-E7CB-92FC0E4E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45th Series Student Project Programme (SPP): 2021-22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E9D9E26-DADB-AF54-9F6E-A679E52C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1524B9-116D-4906-9C37-40535753A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77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C7538C3-1792-3B19-A2FC-F69F61C8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AB3C600-449D-B5FD-FC31-DBB5B940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45th Series Student Project Programme (SPP): 2021-22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E4A7BB-D2F7-A458-5580-57C2D967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1524B9-116D-4906-9C37-40535753A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37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98DDF-C8C5-0C19-1B2F-F2A4B2A0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5A16FE-549E-810F-3E19-C6EAC9BAA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1AF5040-3A43-9CA1-FA8B-D50387805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8FEB39F-43AC-F68E-B81C-F36D038C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D2DE4AD-E870-08A9-CAFE-67414F7E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45th Series Student Project Programme (SPP): 2021-22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8B8E35-3876-850B-6A8F-4B8C2379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1524B9-116D-4906-9C37-40535753A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58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FE506B-B6B2-832A-C734-657CD94E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9055596-D940-6A97-A3FF-2BAF7FE01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A1D3023-FCAE-8ADD-6F72-254A205F6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FAE5AF-3B81-4A9E-CE98-3F7A9B31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F89A234-EED5-693F-1863-704E9D97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45th Series Student Project Programme (SPP): 2021-22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265E4D-25E7-597F-B3F6-0AB4F1FA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1524B9-116D-4906-9C37-40535753A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18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3D233D1-3140-F461-E90A-2A38C49896E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252" y="0"/>
            <a:ext cx="943992" cy="889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E73901F-2610-5772-377A-9D7635C06A5D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96027"/>
            <a:ext cx="3803556" cy="3450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3EA367F-A0FC-05C6-8BE1-9BC6FE40D7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732" y="6483924"/>
            <a:ext cx="2751532" cy="37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8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xmlns="" id="{4B5D9E60-8325-6323-0280-CA1F6C8FDC2E}"/>
              </a:ext>
            </a:extLst>
          </p:cNvPr>
          <p:cNvSpPr txBox="1">
            <a:spLocks/>
          </p:cNvSpPr>
          <p:nvPr/>
        </p:nvSpPr>
        <p:spPr>
          <a:xfrm>
            <a:off x="-2180" y="1236617"/>
            <a:ext cx="12194180" cy="4942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latin typeface="Arial Black" panose="020B0A04020102020204" pitchFamily="34" charset="0"/>
              </a:rPr>
              <a:t>ARTIFICIAL EYES TO VISUALLY IMPAIRED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xmlns="" id="{0644B34F-C443-88F4-1580-358E9B127C8F}"/>
              </a:ext>
            </a:extLst>
          </p:cNvPr>
          <p:cNvSpPr txBox="1">
            <a:spLocks/>
          </p:cNvSpPr>
          <p:nvPr/>
        </p:nvSpPr>
        <p:spPr>
          <a:xfrm>
            <a:off x="-2180" y="3747795"/>
            <a:ext cx="12194180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SAMBHRAM INSTITUTE OF 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D9971C1-CFFA-CEAD-B918-1F1E187C4A41}"/>
              </a:ext>
            </a:extLst>
          </p:cNvPr>
          <p:cNvSpPr txBox="1"/>
          <p:nvPr/>
        </p:nvSpPr>
        <p:spPr>
          <a:xfrm>
            <a:off x="0" y="4158622"/>
            <a:ext cx="12178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err="1">
                <a:latin typeface="Arial" panose="020B0604020202020204" pitchFamily="34" charset="0"/>
                <a:cs typeface="Arial" panose="020B0604020202020204" pitchFamily="34" charset="0"/>
              </a:rPr>
              <a:t>M.S.Palya</a:t>
            </a: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, Bangalore-560097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and Engineering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B0B488A-84A2-0E0E-6355-B491246C0DFF}"/>
              </a:ext>
            </a:extLst>
          </p:cNvPr>
          <p:cNvSpPr txBox="1"/>
          <p:nvPr/>
        </p:nvSpPr>
        <p:spPr>
          <a:xfrm>
            <a:off x="8447311" y="5483556"/>
            <a:ext cx="3635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Under the Guidance of:</a:t>
            </a:r>
          </a:p>
          <a:p>
            <a:r>
              <a:rPr lang="en-IN" dirty="0"/>
              <a:t>Asst. Prof. Mr. </a:t>
            </a:r>
            <a:r>
              <a:rPr lang="en-IN" dirty="0" err="1"/>
              <a:t>Hanumantha</a:t>
            </a:r>
            <a:r>
              <a:rPr lang="en-IN" dirty="0"/>
              <a:t> Rao K.R.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8EC0479-16BF-5AE2-7D90-C76E2D4A50BE}"/>
              </a:ext>
            </a:extLst>
          </p:cNvPr>
          <p:cNvSpPr txBox="1"/>
          <p:nvPr/>
        </p:nvSpPr>
        <p:spPr>
          <a:xfrm>
            <a:off x="243845" y="4652559"/>
            <a:ext cx="33919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Student(s) Name:</a:t>
            </a:r>
          </a:p>
          <a:p>
            <a:r>
              <a:rPr lang="en-IN" dirty="0"/>
              <a:t>1. Toran Shrestha</a:t>
            </a:r>
          </a:p>
          <a:p>
            <a:r>
              <a:rPr lang="en-IN" dirty="0"/>
              <a:t>2. Soman Kumar Yadav</a:t>
            </a:r>
          </a:p>
          <a:p>
            <a:r>
              <a:rPr lang="en-IN" dirty="0"/>
              <a:t>3. Yogesh Chaudhary</a:t>
            </a:r>
          </a:p>
          <a:p>
            <a:r>
              <a:rPr lang="en-IN" dirty="0"/>
              <a:t>4. </a:t>
            </a:r>
            <a:r>
              <a:rPr lang="en-IN" dirty="0" err="1"/>
              <a:t>Satis</a:t>
            </a:r>
            <a:r>
              <a:rPr lang="en-IN" dirty="0"/>
              <a:t> Kumar Chaudhary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682BD15-B920-E595-9427-A311FCACEDCF}"/>
              </a:ext>
            </a:extLst>
          </p:cNvPr>
          <p:cNvSpPr txBox="1"/>
          <p:nvPr/>
        </p:nvSpPr>
        <p:spPr>
          <a:xfrm>
            <a:off x="4178192" y="2073662"/>
            <a:ext cx="383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Project Reference No.: 45S_BE_1183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68A9DB4-D6FD-C479-B3B5-A76F190D3712}"/>
              </a:ext>
            </a:extLst>
          </p:cNvPr>
          <p:cNvSpPr txBox="1"/>
          <p:nvPr/>
        </p:nvSpPr>
        <p:spPr>
          <a:xfrm>
            <a:off x="4623866" y="2460872"/>
            <a:ext cx="294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Sanctioned Budget: INR 6000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0BCE006-4B78-B447-92F1-7482B512CBB9}"/>
              </a:ext>
            </a:extLst>
          </p:cNvPr>
          <p:cNvSpPr txBox="1"/>
          <p:nvPr/>
        </p:nvSpPr>
        <p:spPr>
          <a:xfrm>
            <a:off x="8013806" y="1658179"/>
            <a:ext cx="375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(Sponsored by KSCST, Bengaluru)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255F928-1D8B-4B48-ABF9-2645C646D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192" y="2848082"/>
            <a:ext cx="3640386" cy="78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4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3E77DC-C162-C2CC-BAB3-6E12B7DC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5125"/>
          </a:xfrm>
        </p:spPr>
        <p:txBody>
          <a:bodyPr/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" name="Google Shape;272;p6">
            <a:extLst>
              <a:ext uri="{FF2B5EF4-FFF2-40B4-BE49-F238E27FC236}">
                <a16:creationId xmlns:a16="http://schemas.microsoft.com/office/drawing/2014/main" xmlns="" id="{F8DC5D20-DB2B-6048-A2ED-A3F8323F090E}"/>
              </a:ext>
            </a:extLst>
          </p:cNvPr>
          <p:cNvSpPr txBox="1">
            <a:spLocks/>
          </p:cNvSpPr>
          <p:nvPr/>
        </p:nvSpPr>
        <p:spPr>
          <a:xfrm>
            <a:off x="957943" y="1579069"/>
            <a:ext cx="10522857" cy="486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main aim is to combine all different tasks such as speech recognition, text translation, text synthesis and text extraction from image all embedded in one so that we get a user-friendly application.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Literacy rate increases since disabled people also gets chance to learn and graduate their college.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Language barrier gets broken since, we can also include language conversion in our system interface.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14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4DFC1-1DFA-0D4B-8C20-E116BBA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9605"/>
          </a:xfrm>
        </p:spPr>
        <p:txBody>
          <a:bodyPr/>
          <a:lstStyle/>
          <a:p>
            <a:pPr algn="ctr"/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Google Shape;272;p6">
            <a:extLst>
              <a:ext uri="{FF2B5EF4-FFF2-40B4-BE49-F238E27FC236}">
                <a16:creationId xmlns:a16="http://schemas.microsoft.com/office/drawing/2014/main" xmlns="" id="{698B474A-9721-5E45-BB71-F90F507E39F7}"/>
              </a:ext>
            </a:extLst>
          </p:cNvPr>
          <p:cNvSpPr txBox="1">
            <a:spLocks/>
          </p:cNvSpPr>
          <p:nvPr/>
        </p:nvSpPr>
        <p:spPr>
          <a:xfrm>
            <a:off x="957943" y="1579069"/>
            <a:ext cx="10522857" cy="486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input as file in jpg,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or Captures image from the built-in camera. The Quality of the image captured depends on the camera used.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uploaded image goes to image-processing module where resizing, noise removal, normalization,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grayscaling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thresholding is performed for better Accuracy.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03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4DFC1-1DFA-0D4B-8C20-E116BBA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9605"/>
          </a:xfrm>
        </p:spPr>
        <p:txBody>
          <a:bodyPr/>
          <a:lstStyle/>
          <a:p>
            <a:pPr algn="ctr"/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5" name="Google Shape;272;p6">
            <a:extLst>
              <a:ext uri="{FF2B5EF4-FFF2-40B4-BE49-F238E27FC236}">
                <a16:creationId xmlns:a16="http://schemas.microsoft.com/office/drawing/2014/main" xmlns="" id="{1C67B089-CCBB-3E45-B72D-FBBF3EF84279}"/>
              </a:ext>
            </a:extLst>
          </p:cNvPr>
          <p:cNvSpPr txBox="1">
            <a:spLocks/>
          </p:cNvSpPr>
          <p:nvPr/>
        </p:nvSpPr>
        <p:spPr>
          <a:xfrm>
            <a:off x="957943" y="1579069"/>
            <a:ext cx="10522857" cy="486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to text conversion: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processed image is passed to Tesseract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trained using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 with text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converts the image into 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Translator: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is converted to desired language using Google Trans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processing Module: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Voice processing module changes the converted text into sound and processes it with specific physical characteristics so that the sound can be understood. We have used Google-Text-to-Speech(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audio output.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38F5EB0C-5A6C-6F43-88C1-F417347BAAC1}"/>
              </a:ext>
            </a:extLst>
          </p:cNvPr>
          <p:cNvSpPr txBox="1">
            <a:spLocks/>
          </p:cNvSpPr>
          <p:nvPr/>
        </p:nvSpPr>
        <p:spPr>
          <a:xfrm>
            <a:off x="957943" y="1099464"/>
            <a:ext cx="1528082" cy="4796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Cont.…</a:t>
            </a:r>
          </a:p>
        </p:txBody>
      </p:sp>
    </p:spTree>
    <p:extLst>
      <p:ext uri="{BB962C8B-B14F-4D97-AF65-F5344CB8AC3E}">
        <p14:creationId xmlns:p14="http://schemas.microsoft.com/office/powerpoint/2010/main" val="19034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049DE7-DBAC-90E1-CC69-21C6B1B1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5126"/>
          </a:xfrm>
        </p:spPr>
        <p:txBody>
          <a:bodyPr/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PLAN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F6E90FD-9A0E-4742-B9FB-4AA6452651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74381" y="1933903"/>
            <a:ext cx="9624420" cy="261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DE1C97-CD06-2405-09C7-5B9DE67C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5126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PROGRESS (DESIGN, EXPERIMENTS, RESULTS)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61CE7B5-B516-3842-9DE6-6DD0EB4C7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91" t="218" r="489" b="3802"/>
          <a:stretch/>
        </p:blipFill>
        <p:spPr>
          <a:xfrm>
            <a:off x="965771" y="978613"/>
            <a:ext cx="4171308" cy="4538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54EDA16-A28B-294B-9F5A-74074B6E8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80" b="4494"/>
          <a:stretch/>
        </p:blipFill>
        <p:spPr>
          <a:xfrm>
            <a:off x="6096000" y="927103"/>
            <a:ext cx="4171308" cy="4590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6696FE-4233-B949-B414-935F52E677C4}"/>
              </a:ext>
            </a:extLst>
          </p:cNvPr>
          <p:cNvSpPr txBox="1"/>
          <p:nvPr/>
        </p:nvSpPr>
        <p:spPr>
          <a:xfrm>
            <a:off x="1602768" y="5694721"/>
            <a:ext cx="245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with Blurred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1394272-D4C3-554A-8D3F-F8EBF0E10B2C}"/>
              </a:ext>
            </a:extLst>
          </p:cNvPr>
          <p:cNvSpPr txBox="1"/>
          <p:nvPr/>
        </p:nvSpPr>
        <p:spPr>
          <a:xfrm>
            <a:off x="7919662" y="569472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3835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DE1C97-CD06-2405-09C7-5B9DE67C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5126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PROGRESS (DESIGN, EXPERIMENTS, RESULTS)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6696FE-4233-B949-B414-935F52E677C4}"/>
              </a:ext>
            </a:extLst>
          </p:cNvPr>
          <p:cNvSpPr txBox="1"/>
          <p:nvPr/>
        </p:nvSpPr>
        <p:spPr>
          <a:xfrm>
            <a:off x="1674687" y="5006353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image using Camera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1394272-D4C3-554A-8D3F-F8EBF0E10B2C}"/>
              </a:ext>
            </a:extLst>
          </p:cNvPr>
          <p:cNvSpPr txBox="1"/>
          <p:nvPr/>
        </p:nvSpPr>
        <p:spPr>
          <a:xfrm>
            <a:off x="8679950" y="494146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0C41CE1-D12D-B642-A913-31F746492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70" y="1722233"/>
            <a:ext cx="5496674" cy="2980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D8539FA-D01B-1643-98FA-52DA0B55B74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" t="11896" r="6324" b="3769"/>
          <a:stretch/>
        </p:blipFill>
        <p:spPr>
          <a:xfrm>
            <a:off x="6085356" y="1713327"/>
            <a:ext cx="5849790" cy="289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3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DE1C97-CD06-2405-09C7-5B9DE67C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5126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PROGRESS (DESIGN, EXPERIMENTS, RESULTS)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6696FE-4233-B949-B414-935F52E677C4}"/>
              </a:ext>
            </a:extLst>
          </p:cNvPr>
          <p:cNvSpPr txBox="1"/>
          <p:nvPr/>
        </p:nvSpPr>
        <p:spPr>
          <a:xfrm>
            <a:off x="740293" y="5086429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Feature in IOS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1394272-D4C3-554A-8D3F-F8EBF0E10B2C}"/>
              </a:ext>
            </a:extLst>
          </p:cNvPr>
          <p:cNvSpPr txBox="1"/>
          <p:nvPr/>
        </p:nvSpPr>
        <p:spPr>
          <a:xfrm>
            <a:off x="7765550" y="5541306"/>
            <a:ext cx="315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Accesibilty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in Windows</a:t>
            </a:r>
          </a:p>
        </p:txBody>
      </p:sp>
      <p:pic>
        <p:nvPicPr>
          <p:cNvPr id="1026" name="Picture 2" descr="Here's How Blind People Use Smartphones">
            <a:extLst>
              <a:ext uri="{FF2B5EF4-FFF2-40B4-BE49-F238E27FC236}">
                <a16:creationId xmlns:a16="http://schemas.microsoft.com/office/drawing/2014/main" xmlns="" id="{0C19D033-F07A-754D-B922-B8A0C2A30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" r="50128"/>
          <a:stretch/>
        </p:blipFill>
        <p:spPr bwMode="auto">
          <a:xfrm>
            <a:off x="651784" y="1366463"/>
            <a:ext cx="2506153" cy="358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re's How Blind People Use Smartphones">
            <a:extLst>
              <a:ext uri="{FF2B5EF4-FFF2-40B4-BE49-F238E27FC236}">
                <a16:creationId xmlns:a16="http://schemas.microsoft.com/office/drawing/2014/main" xmlns="" id="{CB191749-D782-A742-BB79-7BB243CA4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5" t="3930" r="163" b="655"/>
          <a:stretch/>
        </p:blipFill>
        <p:spPr bwMode="auto">
          <a:xfrm>
            <a:off x="3419235" y="1387668"/>
            <a:ext cx="2415467" cy="35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ndows 10 Accessibility Features For Disabled People">
            <a:extLst>
              <a:ext uri="{FF2B5EF4-FFF2-40B4-BE49-F238E27FC236}">
                <a16:creationId xmlns:a16="http://schemas.microsoft.com/office/drawing/2014/main" xmlns="" id="{947655F1-169E-8943-A5AC-C55BED46A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885" y="1330095"/>
            <a:ext cx="4904130" cy="405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361B708-0836-5543-B17D-F0B82DD70289}"/>
              </a:ext>
            </a:extLst>
          </p:cNvPr>
          <p:cNvSpPr txBox="1"/>
          <p:nvPr/>
        </p:nvSpPr>
        <p:spPr>
          <a:xfrm>
            <a:off x="3387911" y="5157529"/>
            <a:ext cx="261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Feature in Android</a:t>
            </a:r>
          </a:p>
        </p:txBody>
      </p:sp>
    </p:spTree>
    <p:extLst>
      <p:ext uri="{BB962C8B-B14F-4D97-AF65-F5344CB8AC3E}">
        <p14:creationId xmlns:p14="http://schemas.microsoft.com/office/powerpoint/2010/main" val="21105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458880-A36F-7361-4434-1DD5B5C4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39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 &amp; TECHNOLOGY COMPONENT / INNOVATIVENESS / NOVELTY OF THE PROJECT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46B6C0B-71CA-914D-9FC1-7EB74FCB00AC}"/>
              </a:ext>
            </a:extLst>
          </p:cNvPr>
          <p:cNvSpPr txBox="1"/>
          <p:nvPr/>
        </p:nvSpPr>
        <p:spPr>
          <a:xfrm>
            <a:off x="934948" y="1767155"/>
            <a:ext cx="106132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anose="02020603050405020304" pitchFamily="18" charset="0"/>
              </a:rPr>
              <a:t>SCIENCE &amp; TECHNOLOGY COMPONENT: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Python, Flask,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Tesseract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OCR, Google Translate,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gTTS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INNOVATIVENESS: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use in their own smartphone with internet connection.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 and understand.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convert in image text to desired language.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listen to voice speech in desired language.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NOVELTY: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improving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Tesseract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OCR Accuracy we have followed preprocessing methods as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resizing, noise removal, normalization,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grayscaling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Tesseract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Images with Blur Text: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trained on blur images by applying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blur filter and tuned for better recognition of blur text in an image.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08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</TotalTime>
  <Words>435</Words>
  <Application>Microsoft Office PowerPoint</Application>
  <PresentationFormat>Custom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OBJECTIVES</vt:lpstr>
      <vt:lpstr>METHODOLOGY</vt:lpstr>
      <vt:lpstr>METHODOLOGY</vt:lpstr>
      <vt:lpstr>WORK PLAN</vt:lpstr>
      <vt:lpstr>SUMMARY OF PROGRESS (DESIGN, EXPERIMENTS, RESULTS)</vt:lpstr>
      <vt:lpstr>SUMMARY OF PROGRESS (DESIGN, EXPERIMENTS, RESULTS)</vt:lpstr>
      <vt:lpstr>SUMMARY OF PROGRESS (DESIGN, EXPERIMENTS, RESULTS)</vt:lpstr>
      <vt:lpstr>SCIENCE &amp; TECHNOLOGY COMPONENT / INNOVATIVENESS / NOVELTY OF THE PROJECT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SPP KSCST</dc:creator>
  <cp:lastModifiedBy>Satis Kumar Chaudhary</cp:lastModifiedBy>
  <cp:revision>89</cp:revision>
  <dcterms:created xsi:type="dcterms:W3CDTF">2022-06-15T06:59:32Z</dcterms:created>
  <dcterms:modified xsi:type="dcterms:W3CDTF">2022-07-03T05:41:19Z</dcterms:modified>
</cp:coreProperties>
</file>