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b9b4533e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2" name="Google Shape;82;g73b9b4533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3b9b4533e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3b9b4533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73b9b4533e_0_10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3b9b4533e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3b9b4533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73b9b4533e_0_12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3b9b4533e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3b9b4533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73b9b4533e_0_13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3b9b4533e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3b9b4533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73b9b4533e_0_11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3b9b4533e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3b9b4533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73b9b4533e_0_13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b9b4533e_0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b9b4533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73b9b4533e_0_17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fc061f31e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fc061f3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7fc061f31e_0_1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56946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19144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57200" y="1200150"/>
            <a:ext cx="40386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648200" y="1200150"/>
            <a:ext cx="40386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11"/>
          <p:cNvCxnSpPr/>
          <p:nvPr/>
        </p:nvCxnSpPr>
        <p:spPr>
          <a:xfrm>
            <a:off x="0" y="4901147"/>
            <a:ext cx="9144000" cy="6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1"/>
          <p:cNvSpPr txBox="1"/>
          <p:nvPr/>
        </p:nvSpPr>
        <p:spPr>
          <a:xfrm>
            <a:off x="1666800" y="4907150"/>
            <a:ext cx="5810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 432/532 - Web Science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1666800" y="4907150"/>
            <a:ext cx="5810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 432/532 - Web Science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2;p3"/>
          <p:cNvCxnSpPr/>
          <p:nvPr/>
        </p:nvCxnSpPr>
        <p:spPr>
          <a:xfrm>
            <a:off x="0" y="4901147"/>
            <a:ext cx="9144000" cy="6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901147"/>
            <a:ext cx="9144000" cy="6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Google Shape;26;p4"/>
          <p:cNvSpPr txBox="1"/>
          <p:nvPr/>
        </p:nvSpPr>
        <p:spPr>
          <a:xfrm>
            <a:off x="1666800" y="4907150"/>
            <a:ext cx="5810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 432/532 - Web Science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0" y="4901147"/>
            <a:ext cx="9144000" cy="6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5"/>
          <p:cNvSpPr txBox="1"/>
          <p:nvPr/>
        </p:nvSpPr>
        <p:spPr>
          <a:xfrm>
            <a:off x="1666800" y="4907150"/>
            <a:ext cx="5810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 432/532 - Web Science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-sa/3.0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edium.com/hci-design-at-uw/information-wars-a-window-into-the-alternative-media-ecosystem-a1347f32fd8f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vimeo.com/266008060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lk3pFSc5wo3OfJc8ekONqO3MJCCigqe8SBSYwLYlHLo/edit#gid=0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edium.com/@katestarbird/content-sharing-within-the-alternative-media-echo-system-the-case-of-the-white-helmets-f34434325e77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newsguardtech.com/covid-19-myths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hyperlink" Target="https://www.newsguardtech.com/coronavirus-misinformation-tracking-center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newsguardtech.com/coronavirus-misinformation-tracking-center/" TargetMode="External"/><Relationship Id="rId4" Type="http://schemas.openxmlformats.org/officeDocument/2006/relationships/hyperlink" Target="https://docs.google.com/spreadsheets/d/1bjuMnAnDsiVWrIuGIIpsXKBqkYNrOehmx0_ZWGVI6d0/edit?usp=sharing" TargetMode="External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606731"/>
            <a:ext cx="77724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Science: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Disinformation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(HW6 - Analyzing Disinformation)</a:t>
            </a:r>
            <a:endParaRPr b="1"/>
          </a:p>
        </p:txBody>
      </p:sp>
      <p:sp>
        <p:nvSpPr>
          <p:cNvPr id="85" name="Google Shape;85;p13"/>
          <p:cNvSpPr txBox="1"/>
          <p:nvPr/>
        </p:nvSpPr>
        <p:spPr>
          <a:xfrm>
            <a:off x="1371600" y="2394300"/>
            <a:ext cx="64008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CS 432/532</a:t>
            </a:r>
            <a:endParaRPr sz="3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Old Dominion University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00100" y="4576765"/>
            <a:ext cx="754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a </a:t>
            </a:r>
            <a:r>
              <a:rPr i="0" lang="en-US" sz="15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3.0 Unported License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ative Commons License"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2900" y="4381500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255400" y="3936588"/>
            <a:ext cx="8781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alibri"/>
                <a:ea typeface="Calibri"/>
                <a:cs typeface="Calibri"/>
                <a:sym typeface="Calibri"/>
              </a:rPr>
              <a:t>Permission has been granted to use these slides from Michele C. Weigle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Starbird, ICWSM 2017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75750" y="4165331"/>
            <a:ext cx="89925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Starbird,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“Information Wars: A Window into the Alternative Media Ecosystem”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March 2017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Starbird, “Examining the Alternative Media Ecosystem through the Production of Alternative Narratives of Mass Shooting Events on Twitter”, ICWSM 2017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850" y="1177609"/>
            <a:ext cx="3342143" cy="287350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6451" y="1177599"/>
            <a:ext cx="3342150" cy="287150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ICWSM 2017 Data</a:t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57025" y="4154754"/>
            <a:ext cx="89052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Starbird,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"Muddied Waters: Online Disinformation During Crisis Events"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video, 2018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Starbird, “Examining the Alternative Media Ecosystem through the Production of Alternative Narratives of Mass Shooting Events on Twitter”, ICWSM 2017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b="0" l="5802" r="0" t="0"/>
          <a:stretch/>
        </p:blipFill>
        <p:spPr>
          <a:xfrm>
            <a:off x="1235137" y="1035574"/>
            <a:ext cx="6673725" cy="30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ICWSM 2017 Data</a:t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119400" y="4338244"/>
            <a:ext cx="89052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Starbird, “Examining the Alternative Media Ecosystem through the Production of Alternative Narratives of Mass Shooting Events on Twitter”, ICWSM 2017  -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data file on Google Sheets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2213" y="1034253"/>
            <a:ext cx="6499574" cy="330400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Starbird, ICWSM 2018</a:t>
            </a:r>
            <a:endParaRPr/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75750" y="4358927"/>
            <a:ext cx="89925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Starbird,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“Content Sharing within the Alternative Media Echo-System: The Case of the White Helmets”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May 2018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Starbird et al. “Ecosystem or Echo-System? Exploring Content Sharing across Alternative Media Domains”, ICWSM 2018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00" y="1168562"/>
            <a:ext cx="3460180" cy="30851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2200" y="1242875"/>
            <a:ext cx="4061250" cy="30198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ICWSM 2018 Data</a:t>
            </a:r>
            <a:endParaRPr/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457200" y="1127475"/>
            <a:ext cx="8296200" cy="33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Tweets collected between May-Sep 2017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135,827 tweets contained “white helmet” or “whitehelmet”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52,903 tweets contained a URL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3410 distinct URLs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1680 distinct news articles</a:t>
            </a:r>
            <a:endParaRPr sz="27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en-US" sz="2300"/>
              <a:t>r</a:t>
            </a:r>
            <a:r>
              <a:rPr lang="en-US" sz="2300"/>
              <a:t>emoved URLs that linked to similar articles within the same domain</a:t>
            </a:r>
            <a:endParaRPr sz="2300"/>
          </a:p>
        </p:txBody>
      </p:sp>
      <p:sp>
        <p:nvSpPr>
          <p:cNvPr id="135" name="Google Shape;135;p18"/>
          <p:cNvSpPr txBox="1"/>
          <p:nvPr/>
        </p:nvSpPr>
        <p:spPr>
          <a:xfrm>
            <a:off x="119400" y="4366500"/>
            <a:ext cx="8905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Starbird, Arif, Wilson, Van Koevering, Yefimova, and Scarnecchia, “Ecosystem or Echo-System? Exploring Content Sharing across Alternative Media Domains”, ICWSM 2018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175225" y="205969"/>
            <a:ext cx="8801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Tracking Coronavirus Misinformation</a:t>
            </a:r>
            <a:endParaRPr/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3600575" y="3594919"/>
            <a:ext cx="52707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Special Report: COVID-19 Myths – NewsGuard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274" y="954131"/>
            <a:ext cx="2387007" cy="372766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9875" y="1261275"/>
            <a:ext cx="3957603" cy="233364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19"/>
          <p:cNvSpPr txBox="1"/>
          <p:nvPr/>
        </p:nvSpPr>
        <p:spPr>
          <a:xfrm>
            <a:off x="113100" y="4577150"/>
            <a:ext cx="8280600" cy="27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Coronavirus Misinformation Tracking Center – NewsGuard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NewsGuardTech Data</a:t>
            </a:r>
            <a:endParaRPr/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115400" y="4354875"/>
            <a:ext cx="82296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Coronavirus Misinformation Tracking Center – NewsGuard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data file on Google Sheets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168900" y="1566225"/>
            <a:ext cx="22419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collected 10/28/2020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347 domains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3497" y="1105572"/>
            <a:ext cx="4507550" cy="32841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