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a4cfcaa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a4cfcaa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4cfcaa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4cfcaa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a4cfcaa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a4cfcaa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a61a2e9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a61a2e9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a513a46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a513a46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61a2e9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61a2e9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a513a46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a513a46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cihxn/game/blob/main/week5/report/11_2_1_%EC%88%98%EC%A0%95.c" TargetMode="External"/><Relationship Id="rId4" Type="http://schemas.openxmlformats.org/officeDocument/2006/relationships/hyperlink" Target="https://github.com/ccihxn/game/blob/main/week5/class/11_2_1.c" TargetMode="External"/><Relationship Id="rId5" Type="http://schemas.openxmlformats.org/officeDocument/2006/relationships/hyperlink" Target="https://github.com/ccihxn/game/blob/main/week5/class/11_2_1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</a:t>
            </a:r>
            <a:r>
              <a:rPr lang="ko"/>
              <a:t>용 11_2_1.c 발표 자료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</a:t>
            </a:r>
            <a:r>
              <a:rPr lang="ko"/>
              <a:t>체 바이오리듬 계산 C code.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97300" y="3406700"/>
            <a:ext cx="37494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2018975058 전지환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714" l="0" r="0" t="0"/>
          <a:stretch/>
        </p:blipFill>
        <p:spPr>
          <a:xfrm>
            <a:off x="0" y="0"/>
            <a:ext cx="5633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7005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method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2182925" y="1781500"/>
            <a:ext cx="99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2186625" y="1988625"/>
            <a:ext cx="99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3253025" y="1610025"/>
            <a:ext cx="2543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생</a:t>
            </a:r>
            <a:r>
              <a:rPr lang="ko" sz="1100"/>
              <a:t>년 월일을 입력 받아서 저장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3242225" y="1815525"/>
            <a:ext cx="3139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바이오리듬을 알고싶은 년도와 월</a:t>
            </a:r>
            <a:r>
              <a:rPr lang="ko" sz="1100"/>
              <a:t>을 입력 받아서 저장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6898" t="0"/>
          <a:stretch/>
        </p:blipFill>
        <p:spPr>
          <a:xfrm>
            <a:off x="5511100" y="3520975"/>
            <a:ext cx="3632901" cy="162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flipH="1">
            <a:off x="3661000" y="3578075"/>
            <a:ext cx="1802100" cy="240000"/>
          </a:xfrm>
          <a:prstGeom prst="bentConnector3">
            <a:avLst>
              <a:gd fmla="val 1000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1378575" y="3578075"/>
            <a:ext cx="4043400" cy="240000"/>
          </a:xfrm>
          <a:prstGeom prst="bentConnector3">
            <a:avLst>
              <a:gd fmla="val 10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589650" y="3203475"/>
            <a:ext cx="3756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total_days method: 입력받</a:t>
            </a:r>
            <a:r>
              <a:rPr lang="ko" sz="1000"/>
              <a:t>은 시기와 생년월일의 차를 구하는 함수.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120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5417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20"/>
              <a:t>print_biorhythm, bio_status method</a:t>
            </a:r>
            <a:endParaRPr sz="1420"/>
          </a:p>
        </p:txBody>
      </p:sp>
      <p:cxnSp>
        <p:nvCxnSpPr>
          <p:cNvPr id="77" name="Google Shape;77;p15"/>
          <p:cNvCxnSpPr/>
          <p:nvPr/>
        </p:nvCxnSpPr>
        <p:spPr>
          <a:xfrm flipH="1" rot="-5400000">
            <a:off x="1961425" y="1360625"/>
            <a:ext cx="445500" cy="82200"/>
          </a:xfrm>
          <a:prstGeom prst="bentConnector3">
            <a:avLst>
              <a:gd fmla="val -15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-5400000">
            <a:off x="1961425" y="1353773"/>
            <a:ext cx="445500" cy="82200"/>
          </a:xfrm>
          <a:prstGeom prst="bentConnector3">
            <a:avLst>
              <a:gd fmla="val -15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2234600" y="1384625"/>
            <a:ext cx="17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3961150" y="1191900"/>
            <a:ext cx="3716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 = (</a:t>
            </a:r>
            <a:r>
              <a:rPr lang="ko">
                <a:solidFill>
                  <a:schemeClr val="dk1"/>
                </a:solidFill>
              </a:rPr>
              <a:t>입력 받았던 연, 월 - 생년월일)</a:t>
            </a:r>
            <a:r>
              <a:rPr lang="ko"/>
              <a:t>의 총 일 수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38" y="1559725"/>
            <a:ext cx="3435474" cy="7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flipH="1">
            <a:off x="2728100" y="2371675"/>
            <a:ext cx="1000800" cy="521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6524238" y="2234600"/>
            <a:ext cx="425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7519738" y="2234600"/>
            <a:ext cx="425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550" y="2611350"/>
            <a:ext cx="3435450" cy="92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>
            <a:off x="7008838" y="2234600"/>
            <a:ext cx="425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5758138" y="2982200"/>
            <a:ext cx="14529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150" y="3572508"/>
            <a:ext cx="3385850" cy="157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83108" y="287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여기</a:t>
            </a:r>
            <a:r>
              <a:rPr lang="ko" sz="3200"/>
              <a:t>서 제가 본 개선할 점</a:t>
            </a:r>
            <a:endParaRPr sz="32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3675"/>
            <a:ext cx="6327750" cy="27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900" y="1007500"/>
            <a:ext cx="2085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 flipH="1">
            <a:off x="6080350" y="2828050"/>
            <a:ext cx="813000" cy="30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5861500" y="2246925"/>
            <a:ext cx="2642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</a:t>
            </a:r>
            <a:r>
              <a:rPr lang="ko"/>
              <a:t>약 뒤에 입력된 연/월이 생년월일보다 빠른 시일이라면?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45" y="0"/>
            <a:ext cx="212551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>
            <a:off x="4242050" y="1042850"/>
            <a:ext cx="18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1146" l="0" r="0" t="0"/>
          <a:stretch/>
        </p:blipFill>
        <p:spPr>
          <a:xfrm>
            <a:off x="0" y="1443700"/>
            <a:ext cx="5561924" cy="29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idx="4294967295" type="ctrTitle"/>
          </p:nvPr>
        </p:nvSpPr>
        <p:spPr>
          <a:xfrm>
            <a:off x="83108" y="287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여기서 제가 본 개선할 점</a:t>
            </a:r>
            <a:endParaRPr sz="3200"/>
          </a:p>
        </p:txBody>
      </p:sp>
      <p:sp>
        <p:nvSpPr>
          <p:cNvPr id="106" name="Google Shape;106;p17"/>
          <p:cNvSpPr txBox="1"/>
          <p:nvPr/>
        </p:nvSpPr>
        <p:spPr>
          <a:xfrm>
            <a:off x="6900" y="1007500"/>
            <a:ext cx="2085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2205750" y="2464500"/>
            <a:ext cx="685200" cy="3408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2923075" y="2545825"/>
            <a:ext cx="2933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</a:t>
            </a:r>
            <a:r>
              <a:rPr lang="ko"/>
              <a:t>과 상관 없이 1~30일까지의 바이오리듬을 출력하는 중이다.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161" y="14450"/>
            <a:ext cx="215767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 flipH="1" rot="5400000">
            <a:off x="5321000" y="4820350"/>
            <a:ext cx="225900" cy="75000"/>
          </a:xfrm>
          <a:prstGeom prst="bentConnector3">
            <a:avLst>
              <a:gd fmla="val 9964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rot="5400000">
            <a:off x="5321000" y="4820350"/>
            <a:ext cx="225900" cy="75000"/>
          </a:xfrm>
          <a:prstGeom prst="bentConnector3">
            <a:avLst>
              <a:gd fmla="val 9964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238"/>
            <a:ext cx="62865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5569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 문제</a:t>
            </a:r>
            <a:r>
              <a:rPr lang="ko"/>
              <a:t>를 개선한 code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30625" y="2351125"/>
            <a:ext cx="4325100" cy="97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8"/>
          <p:cNvCxnSpPr>
            <a:endCxn id="118" idx="3"/>
          </p:cNvCxnSpPr>
          <p:nvPr/>
        </p:nvCxnSpPr>
        <p:spPr>
          <a:xfrm rot="10800000">
            <a:off x="4955725" y="2837725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5510275" y="2589425"/>
            <a:ext cx="2878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</a:t>
            </a:r>
            <a:r>
              <a:rPr lang="ko"/>
              <a:t>째 날짜가 생년월일보다 이전일 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즉시 code를 종료한다.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5825"/>
            <a:ext cx="66579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5569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번 문제를 개선한 code</a:t>
            </a: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 flipH="1">
            <a:off x="6395325" y="1761625"/>
            <a:ext cx="226200" cy="2127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5879850" y="1191100"/>
            <a:ext cx="3543900" cy="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for문에</a:t>
            </a:r>
            <a:r>
              <a:rPr lang="ko"/>
              <a:t>서 사용할 각 월별 마지막 일을 저장한 배열 lastDay 선언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 rot="10800000">
            <a:off x="5676525" y="2152325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6162250" y="1944975"/>
            <a:ext cx="214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윤년</a:t>
            </a:r>
            <a:r>
              <a:rPr lang="ko"/>
              <a:t>일 시 2월 29일을 표시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3050275" y="2447075"/>
            <a:ext cx="156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3763075" y="2453975"/>
            <a:ext cx="1055700" cy="356400"/>
          </a:xfrm>
          <a:prstGeom prst="bentConnector3">
            <a:avLst>
              <a:gd fmla="val 9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4783700" y="2625300"/>
            <a:ext cx="248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</a:t>
            </a:r>
            <a:r>
              <a:rPr lang="ko"/>
              <a:t>당 달의 마지막 일까지 반복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6601500" y="2906825"/>
            <a:ext cx="2542500" cy="830700"/>
          </a:xfrm>
          <a:prstGeom prst="leftArrow">
            <a:avLst>
              <a:gd fmla="val 100000" name="adj1"/>
              <a:gd fmla="val 50000" name="adj2"/>
            </a:avLst>
          </a:prstGeom>
          <a:solidFill>
            <a:srgbClr val="418FB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601500" y="1078025"/>
            <a:ext cx="2542500" cy="830700"/>
          </a:xfrm>
          <a:prstGeom prst="leftArrow">
            <a:avLst>
              <a:gd fmla="val 100000" name="adj1"/>
              <a:gd fmla="val 50000" name="adj2"/>
            </a:avLst>
          </a:prstGeom>
          <a:solidFill>
            <a:srgbClr val="418FB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>
            <a:hlinkClick r:id="rId3"/>
          </p:cNvPr>
          <p:cNvSpPr txBox="1"/>
          <p:nvPr>
            <p:ph type="title"/>
          </p:nvPr>
        </p:nvSpPr>
        <p:spPr>
          <a:xfrm>
            <a:off x="7169700" y="303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수정</a:t>
            </a:r>
            <a:r>
              <a:rPr lang="ko">
                <a:solidFill>
                  <a:srgbClr val="FFFFFF"/>
                </a:solidFill>
              </a:rPr>
              <a:t>된 코드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7322100" y="12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기</a:t>
            </a:r>
            <a:r>
              <a:rPr lang="ko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존 코드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ctrTitle"/>
          </p:nvPr>
        </p:nvSpPr>
        <p:spPr>
          <a:xfrm>
            <a:off x="148601" y="134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기</a:t>
            </a:r>
            <a:r>
              <a:rPr lang="ko"/>
              <a:t>존 코드와 수정된 코드를 비교해보자.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