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2077700" y="0"/>
            <a:ext cx="6210300" cy="102870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12077700" y="5160975"/>
            <a:ext cx="6203776" cy="5126013"/>
          </a:xfrm>
          <a:custGeom>
            <a:rect b="b" l="l" r="r" t="t"/>
            <a:pathLst>
              <a:path extrusionOk="0" h="5126013" w="6112095">
                <a:moveTo>
                  <a:pt x="0" y="0"/>
                </a:moveTo>
                <a:lnTo>
                  <a:pt x="6112095" y="0"/>
                </a:lnTo>
                <a:lnTo>
                  <a:pt x="6112095" y="5126013"/>
                </a:lnTo>
                <a:lnTo>
                  <a:pt x="0" y="51260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2472" r="0" t="-1175"/>
            </a:stretch>
          </a:blipFill>
          <a:ln>
            <a:noFill/>
          </a:ln>
        </p:spPr>
      </p:sp>
      <p:sp>
        <p:nvSpPr>
          <p:cNvPr id="86" name="Google Shape;86;p13"/>
          <p:cNvSpPr txBox="1"/>
          <p:nvPr/>
        </p:nvSpPr>
        <p:spPr>
          <a:xfrm>
            <a:off x="2057405" y="3881699"/>
            <a:ext cx="9427489" cy="1704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651" u="none" cap="none" strike="noStrike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장애물 피하기 게임 </a:t>
            </a:r>
            <a:endParaRPr/>
          </a:p>
          <a:p>
            <a:pPr indent="0" lvl="0" marL="0" marR="0" rtl="0" algn="ctr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651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5651" u="none" cap="none" strike="noStrike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분석 및 발표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14338052" y="810260"/>
            <a:ext cx="3482360" cy="389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2018975058 전지환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1382665" y="8676670"/>
            <a:ext cx="2136834" cy="2819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96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아람 의료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/>
          <p:nvPr/>
        </p:nvSpPr>
        <p:spPr>
          <a:xfrm>
            <a:off x="0" y="0"/>
            <a:ext cx="18288000" cy="1984917"/>
          </a:xfrm>
          <a:prstGeom prst="rect">
            <a:avLst/>
          </a:prstGeom>
          <a:solidFill>
            <a:srgbClr val="2F5B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" name="Google Shape;229;p22"/>
          <p:cNvGrpSpPr/>
          <p:nvPr/>
        </p:nvGrpSpPr>
        <p:grpSpPr>
          <a:xfrm>
            <a:off x="1028700" y="3790044"/>
            <a:ext cx="15123290" cy="3243836"/>
            <a:chOff x="0" y="0"/>
            <a:chExt cx="20164386" cy="4325115"/>
          </a:xfrm>
        </p:grpSpPr>
        <p:sp>
          <p:nvSpPr>
            <p:cNvPr id="230" name="Google Shape;230;p22"/>
            <p:cNvSpPr/>
            <p:nvPr/>
          </p:nvSpPr>
          <p:spPr>
            <a:xfrm>
              <a:off x="0" y="0"/>
              <a:ext cx="20164386" cy="4325115"/>
            </a:xfrm>
            <a:custGeom>
              <a:rect b="b" l="l" r="r" t="t"/>
              <a:pathLst>
                <a:path extrusionOk="0" h="4325115" w="20164386">
                  <a:moveTo>
                    <a:pt x="0" y="0"/>
                  </a:moveTo>
                  <a:lnTo>
                    <a:pt x="20164386" y="0"/>
                  </a:lnTo>
                  <a:lnTo>
                    <a:pt x="20164386" y="4325115"/>
                  </a:lnTo>
                  <a:lnTo>
                    <a:pt x="0" y="432511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31" name="Google Shape;231;p22"/>
            <p:cNvSpPr/>
            <p:nvPr/>
          </p:nvSpPr>
          <p:spPr>
            <a:xfrm>
              <a:off x="0" y="0"/>
              <a:ext cx="20164386" cy="4325115"/>
            </a:xfrm>
            <a:custGeom>
              <a:rect b="b" l="l" r="r" t="t"/>
              <a:pathLst>
                <a:path extrusionOk="0" h="6401291" w="29843856">
                  <a:moveTo>
                    <a:pt x="0" y="0"/>
                  </a:moveTo>
                  <a:lnTo>
                    <a:pt x="0" y="6401291"/>
                  </a:lnTo>
                  <a:lnTo>
                    <a:pt x="29843856" y="6401291"/>
                  </a:lnTo>
                  <a:lnTo>
                    <a:pt x="29843856" y="0"/>
                  </a:lnTo>
                  <a:lnTo>
                    <a:pt x="0" y="0"/>
                  </a:lnTo>
                  <a:close/>
                  <a:moveTo>
                    <a:pt x="29782895" y="6340331"/>
                  </a:moveTo>
                  <a:lnTo>
                    <a:pt x="59690" y="6340331"/>
                  </a:lnTo>
                  <a:lnTo>
                    <a:pt x="59690" y="59690"/>
                  </a:lnTo>
                  <a:lnTo>
                    <a:pt x="29782895" y="59690"/>
                  </a:lnTo>
                  <a:lnTo>
                    <a:pt x="29782895" y="6340331"/>
                  </a:lnTo>
                  <a:close/>
                </a:path>
              </a:pathLst>
            </a:custGeom>
            <a:solidFill>
              <a:srgbClr val="2F5B44"/>
            </a:solidFill>
            <a:ln>
              <a:noFill/>
            </a:ln>
          </p:spPr>
        </p:sp>
      </p:grpSp>
      <p:sp>
        <p:nvSpPr>
          <p:cNvPr id="232" name="Google Shape;232;p22"/>
          <p:cNvSpPr txBox="1"/>
          <p:nvPr/>
        </p:nvSpPr>
        <p:spPr>
          <a:xfrm>
            <a:off x="1028700" y="651146"/>
            <a:ext cx="5659199" cy="644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코드의 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0" y="0"/>
            <a:ext cx="18288000" cy="1984917"/>
          </a:xfrm>
          <a:prstGeom prst="rect">
            <a:avLst/>
          </a:prstGeom>
          <a:solidFill>
            <a:srgbClr val="2F5B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89661" y="2792513"/>
            <a:ext cx="12785755" cy="4701975"/>
          </a:xfrm>
          <a:custGeom>
            <a:rect b="b" l="l" r="r" t="t"/>
            <a:pathLst>
              <a:path extrusionOk="0" h="4701975" w="12785755">
                <a:moveTo>
                  <a:pt x="0" y="0"/>
                </a:moveTo>
                <a:lnTo>
                  <a:pt x="12785755" y="0"/>
                </a:lnTo>
                <a:lnTo>
                  <a:pt x="12785755" y="4701974"/>
                </a:lnTo>
                <a:lnTo>
                  <a:pt x="0" y="47019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5" name="Google Shape;95;p14"/>
          <p:cNvSpPr/>
          <p:nvPr/>
        </p:nvSpPr>
        <p:spPr>
          <a:xfrm>
            <a:off x="389661" y="2792513"/>
            <a:ext cx="12785756" cy="4701975"/>
          </a:xfrm>
          <a:custGeom>
            <a:rect b="b" l="l" r="r" t="t"/>
            <a:pathLst>
              <a:path extrusionOk="0" h="9278739" w="25231034">
                <a:moveTo>
                  <a:pt x="0" y="0"/>
                </a:moveTo>
                <a:lnTo>
                  <a:pt x="0" y="9278739"/>
                </a:lnTo>
                <a:lnTo>
                  <a:pt x="25231034" y="9278739"/>
                </a:lnTo>
                <a:lnTo>
                  <a:pt x="25231034" y="0"/>
                </a:lnTo>
                <a:lnTo>
                  <a:pt x="0" y="0"/>
                </a:lnTo>
                <a:close/>
                <a:moveTo>
                  <a:pt x="25170073" y="9217779"/>
                </a:moveTo>
                <a:lnTo>
                  <a:pt x="59690" y="9217779"/>
                </a:lnTo>
                <a:lnTo>
                  <a:pt x="59690" y="59690"/>
                </a:lnTo>
                <a:lnTo>
                  <a:pt x="25170073" y="59690"/>
                </a:lnTo>
                <a:lnTo>
                  <a:pt x="25170073" y="9217779"/>
                </a:lnTo>
                <a:close/>
              </a:path>
            </a:pathLst>
          </a:custGeom>
          <a:solidFill>
            <a:srgbClr val="2F5B44"/>
          </a:solidFill>
          <a:ln>
            <a:noFill/>
          </a:ln>
        </p:spPr>
      </p:sp>
      <p:sp>
        <p:nvSpPr>
          <p:cNvPr id="96" name="Google Shape;96;p14"/>
          <p:cNvSpPr txBox="1"/>
          <p:nvPr/>
        </p:nvSpPr>
        <p:spPr>
          <a:xfrm>
            <a:off x="1028700" y="651146"/>
            <a:ext cx="5659199" cy="644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코드의 시작</a:t>
            </a:r>
            <a:endParaRPr/>
          </a:p>
        </p:txBody>
      </p:sp>
      <p:cxnSp>
        <p:nvCxnSpPr>
          <p:cNvPr id="97" name="Google Shape;97;p14"/>
          <p:cNvCxnSpPr/>
          <p:nvPr/>
        </p:nvCxnSpPr>
        <p:spPr>
          <a:xfrm rot="10800000">
            <a:off x="12554025" y="4158600"/>
            <a:ext cx="10317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4"/>
          <p:cNvSpPr txBox="1"/>
          <p:nvPr/>
        </p:nvSpPr>
        <p:spPr>
          <a:xfrm>
            <a:off x="13667825" y="3838025"/>
            <a:ext cx="44679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모바일 기기에서 보기 좋게 viewport 설정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p14"/>
          <p:cNvCxnSpPr/>
          <p:nvPr/>
        </p:nvCxnSpPr>
        <p:spPr>
          <a:xfrm rot="10800000">
            <a:off x="6687900" y="5523150"/>
            <a:ext cx="9576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4"/>
          <p:cNvSpPr txBox="1"/>
          <p:nvPr/>
        </p:nvSpPr>
        <p:spPr>
          <a:xfrm>
            <a:off x="5237275" y="5143475"/>
            <a:ext cx="9005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캔버스에 회색 테두리 및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배경색을 밝은 회색으로 설정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14"/>
          <p:cNvCxnSpPr/>
          <p:nvPr/>
        </p:nvCxnSpPr>
        <p:spPr>
          <a:xfrm rot="10800000">
            <a:off x="5745175" y="7314675"/>
            <a:ext cx="10317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4"/>
          <p:cNvSpPr txBox="1"/>
          <p:nvPr/>
        </p:nvSpPr>
        <p:spPr>
          <a:xfrm>
            <a:off x="6858975" y="6917900"/>
            <a:ext cx="52572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body에서 startGame 함수 호출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0" y="0"/>
            <a:ext cx="18288000" cy="1984917"/>
          </a:xfrm>
          <a:prstGeom prst="rect">
            <a:avLst/>
          </a:prstGeom>
          <a:solidFill>
            <a:srgbClr val="2F5B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15"/>
          <p:cNvGrpSpPr/>
          <p:nvPr/>
        </p:nvGrpSpPr>
        <p:grpSpPr>
          <a:xfrm>
            <a:off x="1028700" y="4940235"/>
            <a:ext cx="12810428" cy="3534529"/>
            <a:chOff x="0" y="0"/>
            <a:chExt cx="17080570" cy="4712706"/>
          </a:xfrm>
        </p:grpSpPr>
        <p:sp>
          <p:nvSpPr>
            <p:cNvPr id="109" name="Google Shape;109;p15"/>
            <p:cNvSpPr/>
            <p:nvPr/>
          </p:nvSpPr>
          <p:spPr>
            <a:xfrm>
              <a:off x="0" y="0"/>
              <a:ext cx="17080570" cy="4712706"/>
            </a:xfrm>
            <a:custGeom>
              <a:rect b="b" l="l" r="r" t="t"/>
              <a:pathLst>
                <a:path extrusionOk="0" h="4712706" w="17080570">
                  <a:moveTo>
                    <a:pt x="0" y="0"/>
                  </a:moveTo>
                  <a:lnTo>
                    <a:pt x="17080570" y="0"/>
                  </a:lnTo>
                  <a:lnTo>
                    <a:pt x="17080570" y="4712706"/>
                  </a:lnTo>
                  <a:lnTo>
                    <a:pt x="0" y="471270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0" name="Google Shape;110;p15"/>
            <p:cNvSpPr/>
            <p:nvPr/>
          </p:nvSpPr>
          <p:spPr>
            <a:xfrm>
              <a:off x="0" y="0"/>
              <a:ext cx="17047674" cy="4712706"/>
            </a:xfrm>
            <a:custGeom>
              <a:rect b="b" l="l" r="r" t="t"/>
              <a:pathLst>
                <a:path extrusionOk="0" h="6974937" w="25231034">
                  <a:moveTo>
                    <a:pt x="0" y="0"/>
                  </a:moveTo>
                  <a:lnTo>
                    <a:pt x="0" y="6974937"/>
                  </a:lnTo>
                  <a:lnTo>
                    <a:pt x="25231034" y="6974937"/>
                  </a:lnTo>
                  <a:lnTo>
                    <a:pt x="25231034" y="0"/>
                  </a:lnTo>
                  <a:lnTo>
                    <a:pt x="0" y="0"/>
                  </a:lnTo>
                  <a:close/>
                  <a:moveTo>
                    <a:pt x="25170073" y="6913977"/>
                  </a:moveTo>
                  <a:lnTo>
                    <a:pt x="59690" y="6913977"/>
                  </a:lnTo>
                  <a:lnTo>
                    <a:pt x="59690" y="59690"/>
                  </a:lnTo>
                  <a:lnTo>
                    <a:pt x="25170073" y="59690"/>
                  </a:lnTo>
                  <a:lnTo>
                    <a:pt x="25170073" y="6913977"/>
                  </a:lnTo>
                  <a:close/>
                </a:path>
              </a:pathLst>
            </a:custGeom>
            <a:solidFill>
              <a:srgbClr val="2F5B44"/>
            </a:solidFill>
            <a:ln>
              <a:noFill/>
            </a:ln>
          </p:spPr>
        </p:sp>
      </p:grpSp>
      <p:sp>
        <p:nvSpPr>
          <p:cNvPr id="111" name="Google Shape;111;p15"/>
          <p:cNvSpPr txBox="1"/>
          <p:nvPr/>
        </p:nvSpPr>
        <p:spPr>
          <a:xfrm>
            <a:off x="1028700" y="651146"/>
            <a:ext cx="5659199" cy="644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startGame()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2266675" y="6745900"/>
            <a:ext cx="44679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게임 플레이어 생성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1028700" y="1984925"/>
            <a:ext cx="111030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myGamePiece - 게임 플레이어인 빨간 박스를 설정하는 변수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1044325" y="2867750"/>
            <a:ext cx="111030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myObstacles - 장애물들을 저장할 배열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1089250" y="3750563"/>
            <a:ext cx="111030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myScore - 점수를 저장할 객체를 위한 변수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5"/>
          <p:cNvCxnSpPr/>
          <p:nvPr/>
        </p:nvCxnSpPr>
        <p:spPr>
          <a:xfrm rot="10800000">
            <a:off x="11015975" y="7082100"/>
            <a:ext cx="125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5"/>
          <p:cNvCxnSpPr/>
          <p:nvPr/>
        </p:nvCxnSpPr>
        <p:spPr>
          <a:xfrm rot="10800000">
            <a:off x="13732300" y="7500275"/>
            <a:ext cx="125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5"/>
          <p:cNvCxnSpPr/>
          <p:nvPr/>
        </p:nvCxnSpPr>
        <p:spPr>
          <a:xfrm rot="10800000">
            <a:off x="5954850" y="7918450"/>
            <a:ext cx="125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5"/>
          <p:cNvSpPr txBox="1"/>
          <p:nvPr/>
        </p:nvSpPr>
        <p:spPr>
          <a:xfrm>
            <a:off x="14983000" y="7173875"/>
            <a:ext cx="44679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점수 객체 생성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7257950" y="7592050"/>
            <a:ext cx="46881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게임 영역 설정 및 게임 시작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/>
          <p:nvPr/>
        </p:nvSpPr>
        <p:spPr>
          <a:xfrm>
            <a:off x="0" y="0"/>
            <a:ext cx="18288000" cy="1984917"/>
          </a:xfrm>
          <a:prstGeom prst="rect">
            <a:avLst/>
          </a:prstGeom>
          <a:solidFill>
            <a:srgbClr val="2F5B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6"/>
          <p:cNvGrpSpPr/>
          <p:nvPr/>
        </p:nvGrpSpPr>
        <p:grpSpPr>
          <a:xfrm>
            <a:off x="1028700" y="2792513"/>
            <a:ext cx="12892249" cy="6465787"/>
            <a:chOff x="0" y="0"/>
            <a:chExt cx="17189665" cy="8621050"/>
          </a:xfrm>
        </p:grpSpPr>
        <p:sp>
          <p:nvSpPr>
            <p:cNvPr id="127" name="Google Shape;127;p16"/>
            <p:cNvSpPr/>
            <p:nvPr/>
          </p:nvSpPr>
          <p:spPr>
            <a:xfrm>
              <a:off x="0" y="0"/>
              <a:ext cx="17189665" cy="8594833"/>
            </a:xfrm>
            <a:custGeom>
              <a:rect b="b" l="l" r="r" t="t"/>
              <a:pathLst>
                <a:path extrusionOk="0" h="8594833" w="17189665">
                  <a:moveTo>
                    <a:pt x="0" y="0"/>
                  </a:moveTo>
                  <a:lnTo>
                    <a:pt x="17189665" y="0"/>
                  </a:lnTo>
                  <a:lnTo>
                    <a:pt x="17189665" y="8594833"/>
                  </a:lnTo>
                  <a:lnTo>
                    <a:pt x="0" y="859483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8" name="Google Shape;128;p16"/>
            <p:cNvSpPr/>
            <p:nvPr/>
          </p:nvSpPr>
          <p:spPr>
            <a:xfrm>
              <a:off x="0" y="0"/>
              <a:ext cx="17189665" cy="8621050"/>
            </a:xfrm>
            <a:custGeom>
              <a:rect b="b" l="l" r="r" t="t"/>
              <a:pathLst>
                <a:path extrusionOk="0" h="12759395" w="25441185">
                  <a:moveTo>
                    <a:pt x="0" y="0"/>
                  </a:moveTo>
                  <a:lnTo>
                    <a:pt x="0" y="12759395"/>
                  </a:lnTo>
                  <a:lnTo>
                    <a:pt x="25441185" y="12759395"/>
                  </a:lnTo>
                  <a:lnTo>
                    <a:pt x="25441185" y="0"/>
                  </a:lnTo>
                  <a:lnTo>
                    <a:pt x="0" y="0"/>
                  </a:lnTo>
                  <a:close/>
                  <a:moveTo>
                    <a:pt x="25380224" y="12698435"/>
                  </a:moveTo>
                  <a:lnTo>
                    <a:pt x="59690" y="12698435"/>
                  </a:lnTo>
                  <a:lnTo>
                    <a:pt x="59690" y="59690"/>
                  </a:lnTo>
                  <a:lnTo>
                    <a:pt x="25380224" y="59690"/>
                  </a:lnTo>
                  <a:lnTo>
                    <a:pt x="25380224" y="12698435"/>
                  </a:lnTo>
                  <a:close/>
                </a:path>
              </a:pathLst>
            </a:custGeom>
            <a:solidFill>
              <a:srgbClr val="2F5B44"/>
            </a:solidFill>
            <a:ln>
              <a:noFill/>
            </a:ln>
          </p:spPr>
        </p:sp>
      </p:grpSp>
      <p:sp>
        <p:nvSpPr>
          <p:cNvPr id="129" name="Google Shape;129;p16"/>
          <p:cNvSpPr txBox="1"/>
          <p:nvPr/>
        </p:nvSpPr>
        <p:spPr>
          <a:xfrm>
            <a:off x="1028700" y="651146"/>
            <a:ext cx="5659199" cy="644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myGameArea</a:t>
            </a:r>
            <a:endParaRPr/>
          </a:p>
        </p:txBody>
      </p:sp>
      <p:cxnSp>
        <p:nvCxnSpPr>
          <p:cNvPr id="130" name="Google Shape;130;p16"/>
          <p:cNvCxnSpPr/>
          <p:nvPr/>
        </p:nvCxnSpPr>
        <p:spPr>
          <a:xfrm rot="10800000">
            <a:off x="8917125" y="3352800"/>
            <a:ext cx="125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6"/>
          <p:cNvSpPr txBox="1"/>
          <p:nvPr/>
        </p:nvSpPr>
        <p:spPr>
          <a:xfrm>
            <a:off x="10167825" y="3026400"/>
            <a:ext cx="44679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캔버스 요소를 생성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p16"/>
          <p:cNvCxnSpPr/>
          <p:nvPr/>
        </p:nvCxnSpPr>
        <p:spPr>
          <a:xfrm rot="10800000">
            <a:off x="6019200" y="3755400"/>
            <a:ext cx="125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16"/>
          <p:cNvSpPr txBox="1"/>
          <p:nvPr/>
        </p:nvSpPr>
        <p:spPr>
          <a:xfrm>
            <a:off x="7269900" y="3429000"/>
            <a:ext cx="51747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게임 영역 초기화 및 게임 시작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16"/>
          <p:cNvCxnSpPr/>
          <p:nvPr/>
        </p:nvCxnSpPr>
        <p:spPr>
          <a:xfrm rot="10800000">
            <a:off x="7074175" y="4375400"/>
            <a:ext cx="125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6"/>
          <p:cNvSpPr txBox="1"/>
          <p:nvPr/>
        </p:nvSpPr>
        <p:spPr>
          <a:xfrm>
            <a:off x="8324875" y="4049000"/>
            <a:ext cx="44679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캔버스의 너비와 높이 설정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136;p16"/>
          <p:cNvCxnSpPr/>
          <p:nvPr/>
        </p:nvCxnSpPr>
        <p:spPr>
          <a:xfrm rot="10800000">
            <a:off x="9952750" y="4919200"/>
            <a:ext cx="125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6"/>
          <p:cNvSpPr txBox="1"/>
          <p:nvPr/>
        </p:nvSpPr>
        <p:spPr>
          <a:xfrm>
            <a:off x="11203450" y="4592800"/>
            <a:ext cx="44679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2D 컨텍스트를 가져옴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p16"/>
          <p:cNvCxnSpPr/>
          <p:nvPr/>
        </p:nvCxnSpPr>
        <p:spPr>
          <a:xfrm rot="10800000">
            <a:off x="13732300" y="5214275"/>
            <a:ext cx="125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16"/>
          <p:cNvSpPr txBox="1"/>
          <p:nvPr/>
        </p:nvSpPr>
        <p:spPr>
          <a:xfrm>
            <a:off x="14983000" y="4887875"/>
            <a:ext cx="44679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캔버스를 문서에 추가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p16"/>
          <p:cNvCxnSpPr/>
          <p:nvPr/>
        </p:nvCxnSpPr>
        <p:spPr>
          <a:xfrm rot="10800000">
            <a:off x="10608100" y="5900075"/>
            <a:ext cx="125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16"/>
          <p:cNvSpPr txBox="1"/>
          <p:nvPr/>
        </p:nvSpPr>
        <p:spPr>
          <a:xfrm>
            <a:off x="11858800" y="5421275"/>
            <a:ext cx="44679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프레임 번호를 초기화 및 20ms마다 게임 업데이트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16"/>
          <p:cNvCxnSpPr/>
          <p:nvPr/>
        </p:nvCxnSpPr>
        <p:spPr>
          <a:xfrm rot="10800000">
            <a:off x="13552325" y="7126650"/>
            <a:ext cx="125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16"/>
          <p:cNvSpPr txBox="1"/>
          <p:nvPr/>
        </p:nvSpPr>
        <p:spPr>
          <a:xfrm>
            <a:off x="14803025" y="6800250"/>
            <a:ext cx="44679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캔버스를 지움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16"/>
          <p:cNvCxnSpPr/>
          <p:nvPr/>
        </p:nvCxnSpPr>
        <p:spPr>
          <a:xfrm rot="10800000">
            <a:off x="7935875" y="8270050"/>
            <a:ext cx="125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6"/>
          <p:cNvSpPr txBox="1"/>
          <p:nvPr/>
        </p:nvSpPr>
        <p:spPr>
          <a:xfrm>
            <a:off x="9186575" y="7715050"/>
            <a:ext cx="44679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setInterval을 사용하여 설정된 타이머를 취소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/>
          <p:nvPr/>
        </p:nvSpPr>
        <p:spPr>
          <a:xfrm>
            <a:off x="0" y="0"/>
            <a:ext cx="18288000" cy="1984917"/>
          </a:xfrm>
          <a:prstGeom prst="rect">
            <a:avLst/>
          </a:prstGeom>
          <a:solidFill>
            <a:srgbClr val="2F5B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17"/>
          <p:cNvGrpSpPr/>
          <p:nvPr/>
        </p:nvGrpSpPr>
        <p:grpSpPr>
          <a:xfrm>
            <a:off x="1028700" y="2409086"/>
            <a:ext cx="9536598" cy="7384600"/>
            <a:chOff x="0" y="0"/>
            <a:chExt cx="12715464" cy="9846133"/>
          </a:xfrm>
        </p:grpSpPr>
        <p:sp>
          <p:nvSpPr>
            <p:cNvPr id="152" name="Google Shape;152;p17"/>
            <p:cNvSpPr/>
            <p:nvPr/>
          </p:nvSpPr>
          <p:spPr>
            <a:xfrm>
              <a:off x="0" y="0"/>
              <a:ext cx="12715464" cy="9846132"/>
            </a:xfrm>
            <a:custGeom>
              <a:rect b="b" l="l" r="r" t="t"/>
              <a:pathLst>
                <a:path extrusionOk="0" h="9846132" w="12715464">
                  <a:moveTo>
                    <a:pt x="0" y="0"/>
                  </a:moveTo>
                  <a:lnTo>
                    <a:pt x="12715464" y="0"/>
                  </a:lnTo>
                  <a:lnTo>
                    <a:pt x="12715464" y="9846132"/>
                  </a:lnTo>
                  <a:lnTo>
                    <a:pt x="0" y="98461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53" name="Google Shape;153;p17"/>
            <p:cNvSpPr/>
            <p:nvPr/>
          </p:nvSpPr>
          <p:spPr>
            <a:xfrm>
              <a:off x="0" y="0"/>
              <a:ext cx="12715464" cy="9846133"/>
            </a:xfrm>
            <a:custGeom>
              <a:rect b="b" l="l" r="r" t="t"/>
              <a:pathLst>
                <a:path extrusionOk="0" h="13822811" w="17851014">
                  <a:moveTo>
                    <a:pt x="0" y="0"/>
                  </a:moveTo>
                  <a:lnTo>
                    <a:pt x="0" y="13822811"/>
                  </a:lnTo>
                  <a:lnTo>
                    <a:pt x="17851014" y="13822811"/>
                  </a:lnTo>
                  <a:lnTo>
                    <a:pt x="17851014" y="0"/>
                  </a:lnTo>
                  <a:lnTo>
                    <a:pt x="0" y="0"/>
                  </a:lnTo>
                  <a:close/>
                  <a:moveTo>
                    <a:pt x="17790054" y="13761850"/>
                  </a:moveTo>
                  <a:lnTo>
                    <a:pt x="59690" y="13761850"/>
                  </a:lnTo>
                  <a:lnTo>
                    <a:pt x="59690" y="59690"/>
                  </a:lnTo>
                  <a:lnTo>
                    <a:pt x="17790054" y="59690"/>
                  </a:lnTo>
                  <a:lnTo>
                    <a:pt x="17790054" y="13761850"/>
                  </a:lnTo>
                  <a:close/>
                </a:path>
              </a:pathLst>
            </a:custGeom>
            <a:solidFill>
              <a:srgbClr val="2F5B44"/>
            </a:solidFill>
            <a:ln>
              <a:noFill/>
            </a:ln>
          </p:spPr>
        </p:sp>
      </p:grpSp>
      <p:sp>
        <p:nvSpPr>
          <p:cNvPr id="154" name="Google Shape;154;p17"/>
          <p:cNvSpPr txBox="1"/>
          <p:nvPr/>
        </p:nvSpPr>
        <p:spPr>
          <a:xfrm>
            <a:off x="1028700" y="651146"/>
            <a:ext cx="5659199" cy="644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component[1]</a:t>
            </a:r>
            <a:endParaRPr/>
          </a:p>
        </p:txBody>
      </p:sp>
      <p:cxnSp>
        <p:nvCxnSpPr>
          <p:cNvPr id="155" name="Google Shape;155;p17"/>
          <p:cNvCxnSpPr/>
          <p:nvPr/>
        </p:nvCxnSpPr>
        <p:spPr>
          <a:xfrm rot="10800000">
            <a:off x="5751300" y="5139575"/>
            <a:ext cx="125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17"/>
          <p:cNvSpPr txBox="1"/>
          <p:nvPr/>
        </p:nvSpPr>
        <p:spPr>
          <a:xfrm>
            <a:off x="7002000" y="4813175"/>
            <a:ext cx="44679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요소를 업데이트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17"/>
          <p:cNvCxnSpPr/>
          <p:nvPr/>
        </p:nvCxnSpPr>
        <p:spPr>
          <a:xfrm rot="10800000">
            <a:off x="8866275" y="2602975"/>
            <a:ext cx="125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17"/>
          <p:cNvSpPr txBox="1"/>
          <p:nvPr/>
        </p:nvSpPr>
        <p:spPr>
          <a:xfrm>
            <a:off x="10116975" y="2276575"/>
            <a:ext cx="64392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게임 요소(플레이어, 점수, 장애물)를 만드는 생성자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Google Shape;159;p17"/>
          <p:cNvCxnSpPr/>
          <p:nvPr/>
        </p:nvCxnSpPr>
        <p:spPr>
          <a:xfrm rot="10800000">
            <a:off x="5829400" y="8711850"/>
            <a:ext cx="125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17"/>
          <p:cNvSpPr txBox="1"/>
          <p:nvPr/>
        </p:nvSpPr>
        <p:spPr>
          <a:xfrm>
            <a:off x="7080100" y="8385450"/>
            <a:ext cx="44679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요소의 새 위치를 계산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" name="Google Shape;161;p17"/>
          <p:cNvCxnSpPr/>
          <p:nvPr/>
        </p:nvCxnSpPr>
        <p:spPr>
          <a:xfrm rot="10800000">
            <a:off x="11801475" y="4428175"/>
            <a:ext cx="125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17"/>
          <p:cNvSpPr txBox="1"/>
          <p:nvPr/>
        </p:nvSpPr>
        <p:spPr>
          <a:xfrm>
            <a:off x="13052175" y="4090100"/>
            <a:ext cx="44679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요소를 업데이트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/>
          <p:nvPr/>
        </p:nvSpPr>
        <p:spPr>
          <a:xfrm>
            <a:off x="0" y="0"/>
            <a:ext cx="18288000" cy="1984917"/>
          </a:xfrm>
          <a:prstGeom prst="rect">
            <a:avLst/>
          </a:prstGeom>
          <a:solidFill>
            <a:srgbClr val="2F5B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18"/>
          <p:cNvGrpSpPr/>
          <p:nvPr/>
        </p:nvGrpSpPr>
        <p:grpSpPr>
          <a:xfrm>
            <a:off x="1028700" y="2792513"/>
            <a:ext cx="13571714" cy="4572078"/>
            <a:chOff x="0" y="0"/>
            <a:chExt cx="18095618" cy="6096104"/>
          </a:xfrm>
        </p:grpSpPr>
        <p:sp>
          <p:nvSpPr>
            <p:cNvPr id="169" name="Google Shape;169;p18"/>
            <p:cNvSpPr/>
            <p:nvPr/>
          </p:nvSpPr>
          <p:spPr>
            <a:xfrm>
              <a:off x="0" y="0"/>
              <a:ext cx="18095618" cy="6096104"/>
            </a:xfrm>
            <a:custGeom>
              <a:rect b="b" l="l" r="r" t="t"/>
              <a:pathLst>
                <a:path extrusionOk="0" h="6096104" w="18095618">
                  <a:moveTo>
                    <a:pt x="0" y="0"/>
                  </a:moveTo>
                  <a:lnTo>
                    <a:pt x="18095618" y="0"/>
                  </a:lnTo>
                  <a:lnTo>
                    <a:pt x="18095618" y="6096104"/>
                  </a:lnTo>
                  <a:lnTo>
                    <a:pt x="0" y="609610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70" name="Google Shape;170;p18"/>
            <p:cNvSpPr/>
            <p:nvPr/>
          </p:nvSpPr>
          <p:spPr>
            <a:xfrm>
              <a:off x="0" y="0"/>
              <a:ext cx="18095617" cy="6096104"/>
            </a:xfrm>
            <a:custGeom>
              <a:rect b="b" l="l" r="r" t="t"/>
              <a:pathLst>
                <a:path extrusionOk="0" h="9022404" w="26782021">
                  <a:moveTo>
                    <a:pt x="0" y="0"/>
                  </a:moveTo>
                  <a:lnTo>
                    <a:pt x="0" y="9022404"/>
                  </a:lnTo>
                  <a:lnTo>
                    <a:pt x="26782021" y="9022404"/>
                  </a:lnTo>
                  <a:lnTo>
                    <a:pt x="26782021" y="0"/>
                  </a:lnTo>
                  <a:lnTo>
                    <a:pt x="0" y="0"/>
                  </a:lnTo>
                  <a:close/>
                  <a:moveTo>
                    <a:pt x="26721060" y="8961444"/>
                  </a:moveTo>
                  <a:lnTo>
                    <a:pt x="59690" y="8961444"/>
                  </a:lnTo>
                  <a:lnTo>
                    <a:pt x="59690" y="59690"/>
                  </a:lnTo>
                  <a:lnTo>
                    <a:pt x="26721060" y="59690"/>
                  </a:lnTo>
                  <a:lnTo>
                    <a:pt x="26721060" y="8961444"/>
                  </a:lnTo>
                  <a:close/>
                </a:path>
              </a:pathLst>
            </a:custGeom>
            <a:solidFill>
              <a:srgbClr val="2F5B44"/>
            </a:solidFill>
            <a:ln>
              <a:noFill/>
            </a:ln>
          </p:spPr>
        </p:sp>
      </p:grpSp>
      <p:sp>
        <p:nvSpPr>
          <p:cNvPr id="171" name="Google Shape;171;p18"/>
          <p:cNvSpPr txBox="1"/>
          <p:nvPr/>
        </p:nvSpPr>
        <p:spPr>
          <a:xfrm>
            <a:off x="1028700" y="651146"/>
            <a:ext cx="5659199" cy="644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component[2]</a:t>
            </a: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 rot="10800000">
            <a:off x="7082050" y="3614675"/>
            <a:ext cx="125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18"/>
          <p:cNvSpPr txBox="1"/>
          <p:nvPr/>
        </p:nvSpPr>
        <p:spPr>
          <a:xfrm>
            <a:off x="8332750" y="3276600"/>
            <a:ext cx="69570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플레이어 객체의 상하좌우 좌표값을 저장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p18"/>
          <p:cNvCxnSpPr/>
          <p:nvPr/>
        </p:nvCxnSpPr>
        <p:spPr>
          <a:xfrm rot="10800000">
            <a:off x="8264300" y="4770150"/>
            <a:ext cx="125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18"/>
          <p:cNvSpPr txBox="1"/>
          <p:nvPr/>
        </p:nvSpPr>
        <p:spPr>
          <a:xfrm>
            <a:off x="9515000" y="4432075"/>
            <a:ext cx="72132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장애물 객체의 상하좌우 좌표값을 저장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Google Shape;176;p18"/>
          <p:cNvCxnSpPr/>
          <p:nvPr/>
        </p:nvCxnSpPr>
        <p:spPr>
          <a:xfrm rot="10800000">
            <a:off x="4947975" y="6101375"/>
            <a:ext cx="125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18"/>
          <p:cNvSpPr txBox="1"/>
          <p:nvPr/>
        </p:nvSpPr>
        <p:spPr>
          <a:xfrm>
            <a:off x="6198675" y="5763300"/>
            <a:ext cx="90912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플레이어 객체가 장애물에 부딪히지 않았다면 false 반환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/>
          <p:nvPr/>
        </p:nvSpPr>
        <p:spPr>
          <a:xfrm>
            <a:off x="0" y="0"/>
            <a:ext cx="18288000" cy="1984917"/>
          </a:xfrm>
          <a:prstGeom prst="rect">
            <a:avLst/>
          </a:prstGeom>
          <a:solidFill>
            <a:srgbClr val="2F5B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9"/>
          <p:cNvGrpSpPr/>
          <p:nvPr/>
        </p:nvGrpSpPr>
        <p:grpSpPr>
          <a:xfrm>
            <a:off x="1028700" y="2515378"/>
            <a:ext cx="13172680" cy="7251307"/>
            <a:chOff x="0" y="0"/>
            <a:chExt cx="17563574" cy="9668410"/>
          </a:xfrm>
        </p:grpSpPr>
        <p:sp>
          <p:nvSpPr>
            <p:cNvPr id="184" name="Google Shape;184;p19"/>
            <p:cNvSpPr/>
            <p:nvPr/>
          </p:nvSpPr>
          <p:spPr>
            <a:xfrm>
              <a:off x="0" y="0"/>
              <a:ext cx="17563574" cy="9668410"/>
            </a:xfrm>
            <a:custGeom>
              <a:rect b="b" l="l" r="r" t="t"/>
              <a:pathLst>
                <a:path extrusionOk="0" h="9668410" w="17563574">
                  <a:moveTo>
                    <a:pt x="0" y="0"/>
                  </a:moveTo>
                  <a:lnTo>
                    <a:pt x="17563574" y="0"/>
                  </a:lnTo>
                  <a:lnTo>
                    <a:pt x="17563574" y="9668410"/>
                  </a:lnTo>
                  <a:lnTo>
                    <a:pt x="0" y="966841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85" name="Google Shape;185;p19"/>
            <p:cNvSpPr/>
            <p:nvPr/>
          </p:nvSpPr>
          <p:spPr>
            <a:xfrm>
              <a:off x="0" y="0"/>
              <a:ext cx="17563574" cy="9668410"/>
            </a:xfrm>
            <a:custGeom>
              <a:rect b="b" l="l" r="r" t="t"/>
              <a:pathLst>
                <a:path extrusionOk="0" h="12377104" w="22484172">
                  <a:moveTo>
                    <a:pt x="0" y="0"/>
                  </a:moveTo>
                  <a:lnTo>
                    <a:pt x="0" y="12377104"/>
                  </a:lnTo>
                  <a:lnTo>
                    <a:pt x="22484172" y="12377104"/>
                  </a:lnTo>
                  <a:lnTo>
                    <a:pt x="22484172" y="0"/>
                  </a:lnTo>
                  <a:lnTo>
                    <a:pt x="0" y="0"/>
                  </a:lnTo>
                  <a:close/>
                  <a:moveTo>
                    <a:pt x="22423213" y="12316144"/>
                  </a:moveTo>
                  <a:lnTo>
                    <a:pt x="59690" y="12316144"/>
                  </a:lnTo>
                  <a:lnTo>
                    <a:pt x="59690" y="59690"/>
                  </a:lnTo>
                  <a:lnTo>
                    <a:pt x="22423213" y="59690"/>
                  </a:lnTo>
                  <a:lnTo>
                    <a:pt x="22423213" y="12316144"/>
                  </a:lnTo>
                  <a:close/>
                </a:path>
              </a:pathLst>
            </a:custGeom>
            <a:solidFill>
              <a:srgbClr val="2F5B44"/>
            </a:solidFill>
            <a:ln>
              <a:noFill/>
            </a:ln>
          </p:spPr>
        </p:sp>
      </p:grpSp>
      <p:sp>
        <p:nvSpPr>
          <p:cNvPr id="186" name="Google Shape;186;p19"/>
          <p:cNvSpPr txBox="1"/>
          <p:nvPr/>
        </p:nvSpPr>
        <p:spPr>
          <a:xfrm>
            <a:off x="1028700" y="651146"/>
            <a:ext cx="5659199" cy="644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updateGameArea()[1]</a:t>
            </a:r>
            <a:endParaRPr/>
          </a:p>
        </p:txBody>
      </p:sp>
      <p:cxnSp>
        <p:nvCxnSpPr>
          <p:cNvPr id="187" name="Google Shape;187;p19"/>
          <p:cNvCxnSpPr/>
          <p:nvPr/>
        </p:nvCxnSpPr>
        <p:spPr>
          <a:xfrm rot="10800000">
            <a:off x="6036575" y="2739750"/>
            <a:ext cx="125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19"/>
          <p:cNvSpPr txBox="1"/>
          <p:nvPr/>
        </p:nvSpPr>
        <p:spPr>
          <a:xfrm>
            <a:off x="7287275" y="2401675"/>
            <a:ext cx="44679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게임 영역을 업데이트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Google Shape;189;p19"/>
          <p:cNvCxnSpPr/>
          <p:nvPr/>
        </p:nvCxnSpPr>
        <p:spPr>
          <a:xfrm rot="10800000">
            <a:off x="6284700" y="4142825"/>
            <a:ext cx="125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19"/>
          <p:cNvSpPr txBox="1"/>
          <p:nvPr/>
        </p:nvSpPr>
        <p:spPr>
          <a:xfrm>
            <a:off x="7535400" y="3804750"/>
            <a:ext cx="55656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장애물에 충돌 시 게임을 멈춤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p19"/>
          <p:cNvCxnSpPr/>
          <p:nvPr/>
        </p:nvCxnSpPr>
        <p:spPr>
          <a:xfrm rot="10800000">
            <a:off x="5852775" y="5645450"/>
            <a:ext cx="125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19"/>
          <p:cNvSpPr txBox="1"/>
          <p:nvPr/>
        </p:nvSpPr>
        <p:spPr>
          <a:xfrm>
            <a:off x="7103475" y="5002575"/>
            <a:ext cx="44679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캔버스를 클리어한 후 프레임 번호를 증가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3" name="Google Shape;193;p19"/>
          <p:cNvCxnSpPr/>
          <p:nvPr/>
        </p:nvCxnSpPr>
        <p:spPr>
          <a:xfrm rot="10800000">
            <a:off x="12399375" y="7292975"/>
            <a:ext cx="125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19"/>
          <p:cNvSpPr txBox="1"/>
          <p:nvPr/>
        </p:nvSpPr>
        <p:spPr>
          <a:xfrm>
            <a:off x="13650075" y="6726300"/>
            <a:ext cx="44679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장애물의 높이 20~200 사이의 랜덤한 높이 계산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" name="Google Shape;195;p19"/>
          <p:cNvCxnSpPr/>
          <p:nvPr/>
        </p:nvCxnSpPr>
        <p:spPr>
          <a:xfrm rot="10800000">
            <a:off x="11347975" y="8492825"/>
            <a:ext cx="125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19"/>
          <p:cNvSpPr txBox="1"/>
          <p:nvPr/>
        </p:nvSpPr>
        <p:spPr>
          <a:xfrm>
            <a:off x="12598675" y="7926150"/>
            <a:ext cx="44679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장애물의 간격 50~200 사이의 랜덤한 간격 계산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p19"/>
          <p:cNvCxnSpPr/>
          <p:nvPr/>
        </p:nvCxnSpPr>
        <p:spPr>
          <a:xfrm rot="10800000">
            <a:off x="14095575" y="9270575"/>
            <a:ext cx="125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19"/>
          <p:cNvSpPr txBox="1"/>
          <p:nvPr/>
        </p:nvSpPr>
        <p:spPr>
          <a:xfrm>
            <a:off x="15346275" y="8932500"/>
            <a:ext cx="44679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상단과 하단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장애물 추가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/>
          <p:nvPr/>
        </p:nvSpPr>
        <p:spPr>
          <a:xfrm>
            <a:off x="0" y="0"/>
            <a:ext cx="18288000" cy="1984917"/>
          </a:xfrm>
          <a:prstGeom prst="rect">
            <a:avLst/>
          </a:prstGeom>
          <a:solidFill>
            <a:srgbClr val="2F5B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" name="Google Shape;204;p20"/>
          <p:cNvGrpSpPr/>
          <p:nvPr/>
        </p:nvGrpSpPr>
        <p:grpSpPr>
          <a:xfrm>
            <a:off x="1028700" y="2519794"/>
            <a:ext cx="12493660" cy="6494327"/>
            <a:chOff x="0" y="0"/>
            <a:chExt cx="16658213" cy="8659102"/>
          </a:xfrm>
        </p:grpSpPr>
        <p:sp>
          <p:nvSpPr>
            <p:cNvPr id="205" name="Google Shape;205;p20"/>
            <p:cNvSpPr/>
            <p:nvPr/>
          </p:nvSpPr>
          <p:spPr>
            <a:xfrm>
              <a:off x="0" y="0"/>
              <a:ext cx="16658212" cy="8659102"/>
            </a:xfrm>
            <a:custGeom>
              <a:rect b="b" l="l" r="r" t="t"/>
              <a:pathLst>
                <a:path extrusionOk="0" h="8659102" w="16658212">
                  <a:moveTo>
                    <a:pt x="0" y="0"/>
                  </a:moveTo>
                  <a:lnTo>
                    <a:pt x="16658212" y="0"/>
                  </a:lnTo>
                  <a:lnTo>
                    <a:pt x="16658212" y="8659102"/>
                  </a:lnTo>
                  <a:lnTo>
                    <a:pt x="0" y="865910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06" name="Google Shape;206;p20"/>
            <p:cNvSpPr/>
            <p:nvPr/>
          </p:nvSpPr>
          <p:spPr>
            <a:xfrm>
              <a:off x="0" y="0"/>
              <a:ext cx="16658213" cy="8659102"/>
            </a:xfrm>
            <a:custGeom>
              <a:rect b="b" l="l" r="r" t="t"/>
              <a:pathLst>
                <a:path extrusionOk="0" h="12815714" w="24654621">
                  <a:moveTo>
                    <a:pt x="0" y="0"/>
                  </a:moveTo>
                  <a:lnTo>
                    <a:pt x="0" y="12815714"/>
                  </a:lnTo>
                  <a:lnTo>
                    <a:pt x="24654621" y="12815714"/>
                  </a:lnTo>
                  <a:lnTo>
                    <a:pt x="24654621" y="0"/>
                  </a:lnTo>
                  <a:lnTo>
                    <a:pt x="0" y="0"/>
                  </a:lnTo>
                  <a:close/>
                  <a:moveTo>
                    <a:pt x="24593660" y="12754754"/>
                  </a:moveTo>
                  <a:lnTo>
                    <a:pt x="59690" y="12754754"/>
                  </a:lnTo>
                  <a:lnTo>
                    <a:pt x="59690" y="59690"/>
                  </a:lnTo>
                  <a:lnTo>
                    <a:pt x="24593660" y="59690"/>
                  </a:lnTo>
                  <a:lnTo>
                    <a:pt x="24593660" y="12754754"/>
                  </a:lnTo>
                  <a:close/>
                </a:path>
              </a:pathLst>
            </a:custGeom>
            <a:solidFill>
              <a:srgbClr val="2F5B44"/>
            </a:solidFill>
            <a:ln>
              <a:noFill/>
            </a:ln>
          </p:spPr>
        </p:sp>
      </p:grpSp>
      <p:sp>
        <p:nvSpPr>
          <p:cNvPr id="207" name="Google Shape;207;p20"/>
          <p:cNvSpPr txBox="1"/>
          <p:nvPr/>
        </p:nvSpPr>
        <p:spPr>
          <a:xfrm>
            <a:off x="1028700" y="651146"/>
            <a:ext cx="9197319" cy="644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updateGameArea()[2], everyinterval(n)</a:t>
            </a:r>
            <a:endParaRPr/>
          </a:p>
        </p:txBody>
      </p:sp>
      <p:cxnSp>
        <p:nvCxnSpPr>
          <p:cNvPr id="208" name="Google Shape;208;p20"/>
          <p:cNvCxnSpPr/>
          <p:nvPr/>
        </p:nvCxnSpPr>
        <p:spPr>
          <a:xfrm rot="10800000">
            <a:off x="8487125" y="3516875"/>
            <a:ext cx="125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0"/>
          <p:cNvSpPr txBox="1"/>
          <p:nvPr/>
        </p:nvSpPr>
        <p:spPr>
          <a:xfrm>
            <a:off x="9737825" y="3026400"/>
            <a:ext cx="44679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모든 장애물을 왼쪽으로 이동 후 업데이트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20"/>
          <p:cNvCxnSpPr/>
          <p:nvPr/>
        </p:nvCxnSpPr>
        <p:spPr>
          <a:xfrm rot="10800000">
            <a:off x="10671925" y="5143500"/>
            <a:ext cx="125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0"/>
          <p:cNvSpPr txBox="1"/>
          <p:nvPr/>
        </p:nvSpPr>
        <p:spPr>
          <a:xfrm>
            <a:off x="11922625" y="4788525"/>
            <a:ext cx="44679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점수 텍스트를 업데이트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" name="Google Shape;212;p20"/>
          <p:cNvCxnSpPr/>
          <p:nvPr/>
        </p:nvCxnSpPr>
        <p:spPr>
          <a:xfrm rot="10800000">
            <a:off x="6665725" y="6076150"/>
            <a:ext cx="125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0"/>
          <p:cNvSpPr txBox="1"/>
          <p:nvPr/>
        </p:nvSpPr>
        <p:spPr>
          <a:xfrm>
            <a:off x="7916425" y="5509475"/>
            <a:ext cx="44679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플레이어 새 위치를 계산 후 업데이트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4" name="Google Shape;214;p20"/>
          <p:cNvCxnSpPr/>
          <p:nvPr/>
        </p:nvCxnSpPr>
        <p:spPr>
          <a:xfrm rot="10800000">
            <a:off x="7916425" y="7498175"/>
            <a:ext cx="125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0"/>
          <p:cNvSpPr txBox="1"/>
          <p:nvPr/>
        </p:nvSpPr>
        <p:spPr>
          <a:xfrm>
            <a:off x="9167125" y="7160100"/>
            <a:ext cx="73107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장애물을 생성할 일정한 간격을 체크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/>
          <p:nvPr/>
        </p:nvSpPr>
        <p:spPr>
          <a:xfrm>
            <a:off x="0" y="0"/>
            <a:ext cx="18288000" cy="1984917"/>
          </a:xfrm>
          <a:prstGeom prst="rect">
            <a:avLst/>
          </a:prstGeom>
          <a:solidFill>
            <a:srgbClr val="2F5B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"/>
          <p:cNvSpPr/>
          <p:nvPr/>
        </p:nvSpPr>
        <p:spPr>
          <a:xfrm>
            <a:off x="1028700" y="2702972"/>
            <a:ext cx="5369942" cy="6555328"/>
          </a:xfrm>
          <a:custGeom>
            <a:rect b="b" l="l" r="r" t="t"/>
            <a:pathLst>
              <a:path extrusionOk="0" h="6555328" w="5369942">
                <a:moveTo>
                  <a:pt x="0" y="0"/>
                </a:moveTo>
                <a:lnTo>
                  <a:pt x="5369942" y="0"/>
                </a:lnTo>
                <a:lnTo>
                  <a:pt x="5369942" y="6555328"/>
                </a:lnTo>
                <a:lnTo>
                  <a:pt x="0" y="65553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2" name="Google Shape;222;p21"/>
          <p:cNvSpPr/>
          <p:nvPr/>
        </p:nvSpPr>
        <p:spPr>
          <a:xfrm>
            <a:off x="1028700" y="2702972"/>
            <a:ext cx="6102504" cy="6555328"/>
          </a:xfrm>
          <a:custGeom>
            <a:rect b="b" l="l" r="r" t="t"/>
            <a:pathLst>
              <a:path extrusionOk="0" h="30800650" w="28673028">
                <a:moveTo>
                  <a:pt x="0" y="0"/>
                </a:moveTo>
                <a:lnTo>
                  <a:pt x="0" y="30800650"/>
                </a:lnTo>
                <a:lnTo>
                  <a:pt x="28673028" y="30800650"/>
                </a:lnTo>
                <a:lnTo>
                  <a:pt x="28673028" y="0"/>
                </a:lnTo>
                <a:lnTo>
                  <a:pt x="0" y="0"/>
                </a:lnTo>
                <a:close/>
                <a:moveTo>
                  <a:pt x="28612068" y="30739690"/>
                </a:moveTo>
                <a:lnTo>
                  <a:pt x="59690" y="30739690"/>
                </a:lnTo>
                <a:lnTo>
                  <a:pt x="59690" y="59690"/>
                </a:lnTo>
                <a:lnTo>
                  <a:pt x="28612068" y="59690"/>
                </a:lnTo>
                <a:lnTo>
                  <a:pt x="28612068" y="30739690"/>
                </a:lnTo>
                <a:close/>
              </a:path>
            </a:pathLst>
          </a:custGeom>
          <a:solidFill>
            <a:srgbClr val="2F5B44"/>
          </a:solidFill>
          <a:ln>
            <a:noFill/>
          </a:ln>
        </p:spPr>
      </p:sp>
      <p:sp>
        <p:nvSpPr>
          <p:cNvPr id="223" name="Google Shape;223;p21"/>
          <p:cNvSpPr txBox="1"/>
          <p:nvPr/>
        </p:nvSpPr>
        <p:spPr>
          <a:xfrm>
            <a:off x="1028700" y="651146"/>
            <a:ext cx="5659199" cy="644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move()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