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2"/>
  </p:sldMasterIdLst>
  <p:sldIdLst>
    <p:sldId id="256" r:id="rId3"/>
    <p:sldId id="260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0E2B4-5965-4866-BD92-879A54330842}" v="1276" dt="2019-12-12T14:25:37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3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8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45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79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51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4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3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87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3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6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8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1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3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0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2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79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6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 picture containing umbrella, light, outdoor, building&#10;&#10;Description generated with very high confidence">
            <a:extLst>
              <a:ext uri="{FF2B5EF4-FFF2-40B4-BE49-F238E27FC236}">
                <a16:creationId xmlns:a16="http://schemas.microsoft.com/office/drawing/2014/main" id="{F8D24652-982B-4A72-A2CC-5D56E68AC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See your 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Facebook posts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You can find everything you posted on facebook</a:t>
            </a:r>
            <a:endParaRPr lang="en-US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 in two easy steps!</a:t>
            </a:r>
          </a:p>
        </p:txBody>
      </p:sp>
      <p:sp>
        <p:nvSpPr>
          <p:cNvPr id="4" name="CqClassificationStamp"/>
          <p:cNvSpPr txBox="1"/>
          <p:nvPr/>
        </p:nvSpPr>
        <p:spPr>
          <a:xfrm>
            <a:off x="3935729" y="6551962"/>
            <a:ext cx="4320540" cy="90011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50406" tIns="25203" rIns="50406" bIns="25203" rtlCol="0" anchor="ctr" anchorCtr="0">
            <a:noAutofit/>
          </a:bodyPr>
          <a:lstStyle/>
          <a:p>
            <a:pPr algn="ctr">
              <a:lnSpc>
                <a:spcPts val="800"/>
              </a:lnSpc>
            </a:pPr>
            <a:r>
              <a:rPr lang="en-GB" sz="600" smtClean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cosma.cosmin, NTT DATA Romania</a:t>
            </a:r>
            <a:endParaRPr lang="en-US" sz="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Facebook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90250"/>
            <a:ext cx="8946541" cy="2214400"/>
          </a:xfrm>
        </p:spPr>
        <p:txBody>
          <a:bodyPr/>
          <a:lstStyle/>
          <a:p>
            <a:r>
              <a:rPr lang="en-US" dirty="0" smtClean="0"/>
              <a:t>If you  think about social media, the first thing that you think of is Facebook.</a:t>
            </a:r>
          </a:p>
          <a:p>
            <a:endParaRPr lang="en-US" dirty="0" smtClean="0"/>
          </a:p>
          <a:p>
            <a:r>
              <a:rPr lang="en-US" dirty="0" smtClean="0"/>
              <a:t>The API that Facebook provides offers other products that can be integrated within the app, such as analytics, messenger or jobs.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qClassificationStamp"/>
          <p:cNvSpPr txBox="1"/>
          <p:nvPr/>
        </p:nvSpPr>
        <p:spPr>
          <a:xfrm>
            <a:off x="3935729" y="6551962"/>
            <a:ext cx="4320540" cy="90011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50406" tIns="25203" rIns="50406" bIns="25203" rtlCol="0" anchor="ctr" anchorCtr="0">
            <a:noAutofit/>
          </a:bodyPr>
          <a:lstStyle/>
          <a:p>
            <a:pPr algn="ctr">
              <a:lnSpc>
                <a:spcPts val="800"/>
              </a:lnSpc>
            </a:pPr>
            <a:r>
              <a:rPr lang="en-GB" sz="600" dirty="0" smtClean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GB" sz="600" dirty="0" err="1" smtClean="0">
                <a:solidFill>
                  <a:srgbClr val="FFFFFF"/>
                </a:solidFill>
                <a:latin typeface="Arial" panose="020B0604020202020204" pitchFamily="34" charset="0"/>
              </a:rPr>
              <a:t>cosma.cosmin</a:t>
            </a:r>
            <a:r>
              <a:rPr lang="en-GB" sz="600" dirty="0" smtClean="0">
                <a:solidFill>
                  <a:srgbClr val="FFFFFF"/>
                </a:solidFill>
                <a:latin typeface="Arial" panose="020B0604020202020204" pitchFamily="34" charset="0"/>
              </a:rPr>
              <a:t>, NTT DATA Romania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448" t="3990" r="4343" b="7347"/>
          <a:stretch/>
        </p:blipFill>
        <p:spPr>
          <a:xfrm>
            <a:off x="3016542" y="4466265"/>
            <a:ext cx="1451262" cy="1671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0066" t="12271" r="16458"/>
          <a:stretch/>
        </p:blipFill>
        <p:spPr>
          <a:xfrm>
            <a:off x="5154916" y="4447551"/>
            <a:ext cx="1443733" cy="1708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774" t="7020" r="6645" b="6609"/>
          <a:stretch/>
        </p:blipFill>
        <p:spPr>
          <a:xfrm>
            <a:off x="7302930" y="4426671"/>
            <a:ext cx="1419009" cy="168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C76A6-3924-4F23-96C2-DD781B5A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See your past </a:t>
            </a:r>
            <a:r>
              <a:rPr lang="en-GB" dirty="0" err="1">
                <a:solidFill>
                  <a:srgbClr val="FFFFFF"/>
                </a:solidFill>
              </a:rPr>
              <a:t>facebook</a:t>
            </a:r>
            <a:r>
              <a:rPr lang="en-GB" dirty="0">
                <a:solidFill>
                  <a:srgbClr val="FFFFFF"/>
                </a:solidFill>
              </a:rPr>
              <a:t> posts in one easy step</a:t>
            </a:r>
          </a:p>
        </p:txBody>
      </p:sp>
      <p:pic>
        <p:nvPicPr>
          <p:cNvPr id="4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974370-9715-461F-A8E0-E534BA65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33" y="2309096"/>
            <a:ext cx="9378949" cy="45469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8FE9-797D-419D-B943-057D8D681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479" y="4689687"/>
            <a:ext cx="8923795" cy="1065404"/>
          </a:xfrm>
          <a:solidFill>
            <a:schemeClr val="tx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 see your Facebook posts you </a:t>
            </a:r>
            <a:r>
              <a:rPr lang="en-GB" b="1" dirty="0"/>
              <a:t>only have to login </a:t>
            </a:r>
            <a:r>
              <a:rPr lang="en-GB" dirty="0"/>
              <a:t>into your account, and the website searches for all your posts and shows them to you!</a:t>
            </a:r>
          </a:p>
        </p:txBody>
      </p:sp>
      <p:sp>
        <p:nvSpPr>
          <p:cNvPr id="5" name="CqClassificationStamp"/>
          <p:cNvSpPr txBox="1"/>
          <p:nvPr/>
        </p:nvSpPr>
        <p:spPr>
          <a:xfrm>
            <a:off x="3935729" y="6551962"/>
            <a:ext cx="4320540" cy="90011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50406" tIns="25203" rIns="50406" bIns="25203" rtlCol="0" anchor="ctr" anchorCtr="0">
            <a:noAutofit/>
          </a:bodyPr>
          <a:lstStyle/>
          <a:p>
            <a:pPr algn="ctr">
              <a:lnSpc>
                <a:spcPts val="800"/>
              </a:lnSpc>
            </a:pPr>
            <a:r>
              <a:rPr lang="en-GB" sz="600" smtClean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cosma.cosmin, NTT DATA Romania</a:t>
            </a:r>
            <a:endParaRPr lang="en-US" sz="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42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A picture containing umbrella, light, outdoor, building&#10;&#10;Description generated with very high confidence">
            <a:extLst>
              <a:ext uri="{FF2B5EF4-FFF2-40B4-BE49-F238E27FC236}">
                <a16:creationId xmlns:a16="http://schemas.microsoft.com/office/drawing/2014/main" id="{F8D24652-982B-4A72-A2CC-5D56E68AC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6" r="12417" b="-1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09" y="1016306"/>
            <a:ext cx="3651272" cy="1516038"/>
          </a:xfrm>
        </p:spPr>
        <p:txBody>
          <a:bodyPr>
            <a:normAutofit fontScale="90000"/>
          </a:bodyPr>
          <a:lstStyle/>
          <a:p>
            <a:r>
              <a:rPr lang="en-GB" sz="6000"/>
              <a:t>Login process:</a:t>
            </a:r>
          </a:p>
        </p:txBody>
      </p:sp>
      <p:pic>
        <p:nvPicPr>
          <p:cNvPr id="7" name="Picture 7" descr="&#10;&#10;Description generated with very high confidence">
            <a:extLst>
              <a:ext uri="{FF2B5EF4-FFF2-40B4-BE49-F238E27FC236}">
                <a16:creationId xmlns:a16="http://schemas.microsoft.com/office/drawing/2014/main" id="{58E8343F-52ED-4161-AC16-EBEA7F9AB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47893" y="1737954"/>
            <a:ext cx="7335104" cy="36428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0156A-D096-4F00-9B14-7C6977477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5709" y="2697786"/>
            <a:ext cx="3651271" cy="28129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GB" sz="1600" dirty="0">
                <a:latin typeface="Century Gothic"/>
                <a:cs typeface="Times"/>
              </a:rPr>
              <a:t>After you click on the login button, </a:t>
            </a:r>
            <a:r>
              <a:rPr lang="en-GB" sz="1600">
                <a:latin typeface="Century Gothic"/>
                <a:cs typeface="Times"/>
              </a:rPr>
              <a:t>you will be redirected to Facebook</a:t>
            </a:r>
            <a:r>
              <a:rPr lang="en-GB" sz="1600" dirty="0">
                <a:latin typeface="Century Gothic"/>
                <a:cs typeface="Times"/>
              </a:rPr>
              <a:t> to enter your credentials.</a:t>
            </a:r>
            <a:endParaRPr lang="en-US" sz="1600">
              <a:latin typeface="Century Gothic"/>
              <a:cs typeface="Times"/>
            </a:endParaRPr>
          </a:p>
          <a:p>
            <a:pPr marL="285750" indent="-285750">
              <a:buFont typeface="Wingdings" charset="2"/>
              <a:buChar char="Ø"/>
            </a:pPr>
            <a:endParaRPr lang="en-GB" sz="1600" dirty="0">
              <a:latin typeface="Century Gothic"/>
              <a:cs typeface="Times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GB" sz="1600" dirty="0">
                <a:latin typeface="Century Gothic"/>
                <a:cs typeface="Times"/>
              </a:rPr>
              <a:t>That's it. After </a:t>
            </a:r>
            <a:r>
              <a:rPr lang="en-GB" sz="1600" err="1">
                <a:latin typeface="Century Gothic"/>
                <a:cs typeface="Times"/>
              </a:rPr>
              <a:t>succesfully</a:t>
            </a:r>
            <a:r>
              <a:rPr lang="en-GB" sz="1600" dirty="0">
                <a:latin typeface="Century Gothic"/>
                <a:cs typeface="Times"/>
              </a:rPr>
              <a:t> logging in </a:t>
            </a:r>
            <a:r>
              <a:rPr lang="en-GB" sz="1600">
                <a:latin typeface="Century Gothic"/>
                <a:cs typeface="Times"/>
              </a:rPr>
              <a:t>you only have to wait and watch the magic happen!</a:t>
            </a:r>
            <a:endParaRPr lang="en-GB">
              <a:latin typeface="Century Gothic"/>
            </a:endParaRPr>
          </a:p>
        </p:txBody>
      </p:sp>
      <p:sp>
        <p:nvSpPr>
          <p:cNvPr id="3" name="CqClassificationStamp"/>
          <p:cNvSpPr txBox="1"/>
          <p:nvPr/>
        </p:nvSpPr>
        <p:spPr>
          <a:xfrm>
            <a:off x="3935729" y="6551962"/>
            <a:ext cx="4320540" cy="90011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50406" tIns="25203" rIns="50406" bIns="25203" rtlCol="0" anchor="ctr" anchorCtr="0">
            <a:noAutofit/>
          </a:bodyPr>
          <a:lstStyle/>
          <a:p>
            <a:pPr algn="ctr">
              <a:lnSpc>
                <a:spcPts val="800"/>
              </a:lnSpc>
            </a:pPr>
            <a:r>
              <a:rPr lang="en-GB" sz="600" smtClean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cosma.cosmin, NTT DATA Romania</a:t>
            </a:r>
            <a:endParaRPr lang="en-US" sz="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1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A picture containing umbrella, light, outdoor, building&#10;&#10;Description generated with very high confidence">
            <a:extLst>
              <a:ext uri="{FF2B5EF4-FFF2-40B4-BE49-F238E27FC236}">
                <a16:creationId xmlns:a16="http://schemas.microsoft.com/office/drawing/2014/main" id="{F8D24652-982B-4A72-A2CC-5D56E68AC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6" r="12417" b="-1"/>
          <a:stretch/>
        </p:blipFill>
        <p:spPr>
          <a:xfrm>
            <a:off x="267398" y="170607"/>
            <a:ext cx="11367319" cy="434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195" y="4755094"/>
            <a:ext cx="8825657" cy="566738"/>
          </a:xfrm>
        </p:spPr>
        <p:txBody>
          <a:bodyPr>
            <a:noAutofit/>
          </a:bodyPr>
          <a:lstStyle/>
          <a:p>
            <a:r>
              <a:rPr lang="en-GB" sz="4800"/>
              <a:t>See your posts:</a:t>
            </a:r>
          </a:p>
        </p:txBody>
      </p:sp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9690F2-9C09-4D34-A62B-054A334765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481" b="481"/>
          <a:stretch/>
        </p:blipFill>
        <p:spPr>
          <a:xfrm>
            <a:off x="1154956" y="367353"/>
            <a:ext cx="9610404" cy="39591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0156A-D096-4F00-9B14-7C6977477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6" y="5276340"/>
            <a:ext cx="9712760" cy="11874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GB" sz="1600"/>
              <a:t>When the website is finished loading you should see some of your general facebook account info, like your </a:t>
            </a:r>
            <a:r>
              <a:rPr lang="en-GB" sz="1600" b="1"/>
              <a:t>email</a:t>
            </a:r>
            <a:r>
              <a:rPr lang="en-GB" sz="1600"/>
              <a:t>,</a:t>
            </a:r>
            <a:r>
              <a:rPr lang="en-GB" sz="1600" b="1"/>
              <a:t>username</a:t>
            </a:r>
            <a:r>
              <a:rPr lang="en-GB" sz="1600"/>
              <a:t>,</a:t>
            </a:r>
            <a:r>
              <a:rPr lang="en-GB" sz="1600" b="1"/>
              <a:t>home town</a:t>
            </a:r>
            <a:r>
              <a:rPr lang="en-GB" sz="1600"/>
              <a:t>.</a:t>
            </a:r>
          </a:p>
          <a:p>
            <a:pPr marL="285750" indent="-285750">
              <a:buFont typeface="Wingdings" charset="2"/>
              <a:buChar char="Ø"/>
            </a:pPr>
            <a:r>
              <a:rPr lang="en-GB" sz="1600"/>
              <a:t>Below the basic information you will find </a:t>
            </a:r>
            <a:r>
              <a:rPr lang="en-GB" sz="1600" b="1"/>
              <a:t>your posts</a:t>
            </a:r>
            <a:r>
              <a:rPr lang="en-GB" sz="1600"/>
              <a:t>. </a:t>
            </a:r>
            <a:endParaRPr lang="en-GB" sz="1600" dirty="0"/>
          </a:p>
        </p:txBody>
      </p:sp>
      <p:sp>
        <p:nvSpPr>
          <p:cNvPr id="3" name="CqClassificationStamp"/>
          <p:cNvSpPr txBox="1"/>
          <p:nvPr/>
        </p:nvSpPr>
        <p:spPr>
          <a:xfrm>
            <a:off x="3935729" y="6551962"/>
            <a:ext cx="4320540" cy="90011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50406" tIns="25203" rIns="50406" bIns="25203" rtlCol="0" anchor="ctr" anchorCtr="0">
            <a:noAutofit/>
          </a:bodyPr>
          <a:lstStyle/>
          <a:p>
            <a:pPr algn="ctr">
              <a:lnSpc>
                <a:spcPts val="800"/>
              </a:lnSpc>
            </a:pPr>
            <a:r>
              <a:rPr lang="en-GB" sz="600" smtClean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cosma.cosmin, NTT DATA Romania</a:t>
            </a:r>
            <a:endParaRPr lang="en-US" sz="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4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A picture containing umbrella, light, outdoor, building&#10;&#10;Description generated with very high confidence">
            <a:extLst>
              <a:ext uri="{FF2B5EF4-FFF2-40B4-BE49-F238E27FC236}">
                <a16:creationId xmlns:a16="http://schemas.microsoft.com/office/drawing/2014/main" id="{F8D24652-982B-4A72-A2CC-5D56E68AC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6" r="12417" b="-1"/>
          <a:stretch/>
        </p:blipFill>
        <p:spPr>
          <a:xfrm>
            <a:off x="267398" y="170607"/>
            <a:ext cx="11367319" cy="434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195" y="4755094"/>
            <a:ext cx="8825657" cy="566738"/>
          </a:xfrm>
        </p:spPr>
        <p:txBody>
          <a:bodyPr>
            <a:noAutofit/>
          </a:bodyPr>
          <a:lstStyle/>
          <a:p>
            <a:r>
              <a:rPr lang="en-GB" sz="4800" dirty="0" smtClean="0"/>
              <a:t>Search posts</a:t>
            </a:r>
            <a:r>
              <a:rPr lang="en-GB" sz="4800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0156A-D096-4F00-9B14-7C6977477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6" y="5276340"/>
            <a:ext cx="9712760" cy="11874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GB" sz="1600" dirty="0" smtClean="0"/>
              <a:t>You can search for specific posts by typing some of its content into the search bar, as showing above.</a:t>
            </a:r>
            <a:endParaRPr lang="en-GB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774784"/>
            <a:ext cx="11028112" cy="3352312"/>
          </a:xfrm>
          <a:prstGeom prst="rect">
            <a:avLst/>
          </a:prstGeom>
        </p:spPr>
      </p:pic>
      <p:sp>
        <p:nvSpPr>
          <p:cNvPr id="6" name="CqClassificationStamp"/>
          <p:cNvSpPr txBox="1"/>
          <p:nvPr/>
        </p:nvSpPr>
        <p:spPr>
          <a:xfrm>
            <a:off x="3935729" y="6551962"/>
            <a:ext cx="4320540" cy="90011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50406" tIns="25203" rIns="50406" bIns="25203" rtlCol="0" anchor="ctr" anchorCtr="0">
            <a:noAutofit/>
          </a:bodyPr>
          <a:lstStyle/>
          <a:p>
            <a:pPr algn="ctr">
              <a:lnSpc>
                <a:spcPts val="800"/>
              </a:lnSpc>
            </a:pPr>
            <a:r>
              <a:rPr lang="en-GB" sz="600" smtClean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cosma.cosmin, NTT DATA Romania</a:t>
            </a:r>
            <a:endParaRPr lang="en-US" sz="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4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WindowsDesktop.Keyboard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54E036A6-ED73-45E1-8AB6-FE5F95D1D07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299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Century Gothic</vt:lpstr>
      <vt:lpstr>Tahoma</vt:lpstr>
      <vt:lpstr>Times</vt:lpstr>
      <vt:lpstr>Wingdings</vt:lpstr>
      <vt:lpstr>Wingdings 3</vt:lpstr>
      <vt:lpstr>Ion</vt:lpstr>
      <vt:lpstr>See your  Facebook posts</vt:lpstr>
      <vt:lpstr>Why Facebook?</vt:lpstr>
      <vt:lpstr>See your past facebook posts in one easy step</vt:lpstr>
      <vt:lpstr>Login process:</vt:lpstr>
      <vt:lpstr>See your posts:</vt:lpstr>
      <vt:lpstr>Search posts: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Cosma Cosmin</cp:lastModifiedBy>
  <cp:revision>310</cp:revision>
  <dcterms:created xsi:type="dcterms:W3CDTF">2019-12-12T12:44:25Z</dcterms:created>
  <dcterms:modified xsi:type="dcterms:W3CDTF">2019-12-18T09:03:44Z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C56C7C5CE391321AB8785C0BB7265ED7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cosma.cosmin</vt:lpwstr>
  </property>
  <property fmtid="{D5CDD505-2E9C-101B-9397-08002B2CF9AE}" pid="9" name="CqDepartment">
    <vt:lpwstr/>
  </property>
  <property fmtid="{D5CDD505-2E9C-101B-9397-08002B2CF9AE}" pid="10" name="CqCompanyOwner">
    <vt:lpwstr>NTT DATA Romania</vt:lpwstr>
  </property>
  <property fmtid="{D5CDD505-2E9C-101B-9397-08002B2CF9AE}" pid="11" name="Tfs.IsStoryboard">
    <vt:bool>true</vt:bool>
  </property>
</Properties>
</file>