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0E2B4-5965-4866-BD92-879A54330842}" v="1276" dt="2019-12-12T14:25:37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3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79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5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4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3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6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1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79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picture containing umbrella, light, outdoor, building&#10;&#10;Description generated with very high confidence">
            <a:extLst>
              <a:ext uri="{FF2B5EF4-FFF2-40B4-BE49-F238E27FC236}">
                <a16:creationId xmlns:a16="http://schemas.microsoft.com/office/drawing/2014/main" id="{F8D24652-982B-4A72-A2CC-5D56E68A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See your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Facebook posts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You can find everything you posted on facebook</a:t>
            </a:r>
            <a:endParaRPr lang="en-US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 in two easy steps!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C76A6-3924-4F23-96C2-DD781B5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See your past </a:t>
            </a:r>
            <a:r>
              <a:rPr lang="en-GB" dirty="0" err="1">
                <a:solidFill>
                  <a:srgbClr val="FFFFFF"/>
                </a:solidFill>
              </a:rPr>
              <a:t>facebook</a:t>
            </a:r>
            <a:r>
              <a:rPr lang="en-GB" dirty="0">
                <a:solidFill>
                  <a:srgbClr val="FFFFFF"/>
                </a:solidFill>
              </a:rPr>
              <a:t> posts in one easy step</a:t>
            </a:r>
          </a:p>
        </p:txBody>
      </p:sp>
      <p:pic>
        <p:nvPicPr>
          <p:cNvPr id="4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974370-9715-461F-A8E0-E534BA65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3" y="2309096"/>
            <a:ext cx="9378949" cy="4546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8FE9-797D-419D-B943-057D8D68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79" y="4689687"/>
            <a:ext cx="8923795" cy="1065404"/>
          </a:xfr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 see your Facebook posts you </a:t>
            </a:r>
            <a:r>
              <a:rPr lang="en-GB" b="1" dirty="0"/>
              <a:t>only have to login </a:t>
            </a:r>
            <a:r>
              <a:rPr lang="en-GB" dirty="0"/>
              <a:t>into your account, and the website searches for all your posts and shows them to you!</a:t>
            </a:r>
          </a:p>
        </p:txBody>
      </p:sp>
    </p:spTree>
    <p:extLst>
      <p:ext uri="{BB962C8B-B14F-4D97-AF65-F5344CB8AC3E}">
        <p14:creationId xmlns:p14="http://schemas.microsoft.com/office/powerpoint/2010/main" val="2277242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A picture containing umbrella, light, outdoor, building&#10;&#10;Description generated with very high confidence">
            <a:extLst>
              <a:ext uri="{FF2B5EF4-FFF2-40B4-BE49-F238E27FC236}">
                <a16:creationId xmlns:a16="http://schemas.microsoft.com/office/drawing/2014/main" id="{F8D24652-982B-4A72-A2CC-5D56E68AC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6" r="12417" b="-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09" y="1016306"/>
            <a:ext cx="3651272" cy="1516038"/>
          </a:xfrm>
        </p:spPr>
        <p:txBody>
          <a:bodyPr>
            <a:normAutofit fontScale="90000"/>
          </a:bodyPr>
          <a:lstStyle/>
          <a:p>
            <a:r>
              <a:rPr lang="en-GB" sz="6000"/>
              <a:t>Login process:</a:t>
            </a:r>
          </a:p>
        </p:txBody>
      </p:sp>
      <p:pic>
        <p:nvPicPr>
          <p:cNvPr id="7" name="Picture 7" descr="&#10;&#10;Description generated with very high confidence">
            <a:extLst>
              <a:ext uri="{FF2B5EF4-FFF2-40B4-BE49-F238E27FC236}">
                <a16:creationId xmlns:a16="http://schemas.microsoft.com/office/drawing/2014/main" id="{58E8343F-52ED-4161-AC16-EBEA7F9AB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47893" y="1737954"/>
            <a:ext cx="7335104" cy="36428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156A-D096-4F00-9B14-7C697747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709" y="2697786"/>
            <a:ext cx="3651271" cy="28129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GB" sz="1600" dirty="0">
                <a:latin typeface="Century Gothic"/>
                <a:cs typeface="Times"/>
              </a:rPr>
              <a:t>After you click on the login button, </a:t>
            </a:r>
            <a:r>
              <a:rPr lang="en-GB" sz="1600">
                <a:latin typeface="Century Gothic"/>
                <a:cs typeface="Times"/>
              </a:rPr>
              <a:t>you will be redirected to Facebook</a:t>
            </a:r>
            <a:r>
              <a:rPr lang="en-GB" sz="1600" dirty="0">
                <a:latin typeface="Century Gothic"/>
                <a:cs typeface="Times"/>
              </a:rPr>
              <a:t> to enter your credentials.</a:t>
            </a:r>
            <a:endParaRPr lang="en-US" sz="1600">
              <a:latin typeface="Century Gothic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lang="en-GB" sz="1600" dirty="0">
              <a:latin typeface="Century Gothic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GB" sz="1600" dirty="0">
                <a:latin typeface="Century Gothic"/>
                <a:cs typeface="Times"/>
              </a:rPr>
              <a:t>That's it. After </a:t>
            </a:r>
            <a:r>
              <a:rPr lang="en-GB" sz="1600" err="1">
                <a:latin typeface="Century Gothic"/>
                <a:cs typeface="Times"/>
              </a:rPr>
              <a:t>succesfully</a:t>
            </a:r>
            <a:r>
              <a:rPr lang="en-GB" sz="1600" dirty="0">
                <a:latin typeface="Century Gothic"/>
                <a:cs typeface="Times"/>
              </a:rPr>
              <a:t> logging in </a:t>
            </a:r>
            <a:r>
              <a:rPr lang="en-GB" sz="1600">
                <a:latin typeface="Century Gothic"/>
                <a:cs typeface="Times"/>
              </a:rPr>
              <a:t>you only have to wait and watch the magic happen!</a:t>
            </a:r>
            <a:endParaRPr lang="en-GB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001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A picture containing umbrella, light, outdoor, building&#10;&#10;Description generated with very high confidence">
            <a:extLst>
              <a:ext uri="{FF2B5EF4-FFF2-40B4-BE49-F238E27FC236}">
                <a16:creationId xmlns:a16="http://schemas.microsoft.com/office/drawing/2014/main" id="{F8D24652-982B-4A72-A2CC-5D56E68AC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6" r="12417" b="-1"/>
          <a:stretch/>
        </p:blipFill>
        <p:spPr>
          <a:xfrm>
            <a:off x="267398" y="170607"/>
            <a:ext cx="11367319" cy="434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95" y="4755094"/>
            <a:ext cx="8825657" cy="566738"/>
          </a:xfrm>
        </p:spPr>
        <p:txBody>
          <a:bodyPr>
            <a:noAutofit/>
          </a:bodyPr>
          <a:lstStyle/>
          <a:p>
            <a:r>
              <a:rPr lang="en-GB" sz="4800"/>
              <a:t>See your posts:</a:t>
            </a:r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9690F2-9C09-4D34-A62B-054A334765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81" b="481"/>
          <a:stretch/>
        </p:blipFill>
        <p:spPr>
          <a:xfrm>
            <a:off x="1154956" y="367353"/>
            <a:ext cx="9610404" cy="3959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156A-D096-4F00-9B14-7C697747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5276340"/>
            <a:ext cx="9712760" cy="11874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GB" sz="1600"/>
              <a:t>When the website is finished loading you should see some of your general facebook account info, like your </a:t>
            </a:r>
            <a:r>
              <a:rPr lang="en-GB" sz="1600" b="1"/>
              <a:t>email</a:t>
            </a:r>
            <a:r>
              <a:rPr lang="en-GB" sz="1600"/>
              <a:t>,</a:t>
            </a:r>
            <a:r>
              <a:rPr lang="en-GB" sz="1600" b="1"/>
              <a:t>username</a:t>
            </a:r>
            <a:r>
              <a:rPr lang="en-GB" sz="1600"/>
              <a:t>,</a:t>
            </a:r>
            <a:r>
              <a:rPr lang="en-GB" sz="1600" b="1"/>
              <a:t>home town</a:t>
            </a:r>
            <a:r>
              <a:rPr lang="en-GB" sz="1600"/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GB" sz="1600"/>
              <a:t>Below the basic information you will find </a:t>
            </a:r>
            <a:r>
              <a:rPr lang="en-GB" sz="1600" b="1"/>
              <a:t>your posts</a:t>
            </a:r>
            <a:r>
              <a:rPr lang="en-GB" sz="1600"/>
              <a:t>. 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9444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See your  Facebook posts</vt:lpstr>
      <vt:lpstr>See your past facebook posts in one easy step</vt:lpstr>
      <vt:lpstr>Login process:</vt:lpstr>
      <vt:lpstr>See your posts: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302</cp:revision>
  <dcterms:created xsi:type="dcterms:W3CDTF">2019-12-12T12:44:25Z</dcterms:created>
  <dcterms:modified xsi:type="dcterms:W3CDTF">2019-12-12T14:40:12Z</dcterms:modified>
</cp:coreProperties>
</file>