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2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8BFDA-6D4E-436E-BB5E-22CB75CFF337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C421-2857-409C-8E65-E7DCF454E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4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00" y="147123"/>
            <a:ext cx="10515600" cy="9999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Algorithm - Overview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065860"/>
            <a:ext cx="10515600" cy="255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42185" y="1354588"/>
            <a:ext cx="4902032" cy="4044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STEPS TO MAKING OUR PREDICTION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Step1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a frequency distribution of key words by life cycle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stage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Step2: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those key words that are most likely to differentiate one stage from the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others.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Step3: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selected, create a table that shows the appearance of the key words in each docket sheet entry.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Step4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Generate predictions using various machine learning algorithms.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98" y="4533853"/>
            <a:ext cx="5135316" cy="23241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98" y="470676"/>
            <a:ext cx="5257800" cy="17490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98" y="2407637"/>
            <a:ext cx="5499207" cy="193827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6170278" y="116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05692" y="3120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/>
          <p:cNvSpPr txBox="1"/>
          <p:nvPr>
            <p:custDataLst>
              <p:tags r:id="rId1"/>
            </p:custDataLst>
          </p:nvPr>
        </p:nvSpPr>
        <p:spPr>
          <a:xfrm>
            <a:off x="6079526" y="54560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047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00" y="147123"/>
            <a:ext cx="10515600" cy="9999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1 </a:t>
            </a:r>
            <a:r>
              <a:rPr lang="en-US" sz="3600" dirty="0" smtClean="0"/>
              <a:t>- Updates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065860"/>
            <a:ext cx="10515600" cy="255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1248139"/>
            <a:ext cx="4595770" cy="2375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1.0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Single words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Appearance versus frequency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Several minutes to generate a frequency distribution for all stages.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2867" y="1147037"/>
            <a:ext cx="4945988" cy="3064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.0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is now modular.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Nograms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Bigrams, Trigrams,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Quadgrams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</a:t>
            </a:r>
            <a:r>
              <a:rPr 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larger </a:t>
            </a:r>
            <a:r>
              <a:rPr lang="en-US" sz="1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ngrams</a:t>
            </a:r>
            <a:r>
              <a:rPr lang="en-US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should result in more unique patterns</a:t>
            </a:r>
            <a:endParaRPr 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 the appearance and frequency of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Ngrmas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Several seconds to generate a single frequency distribution. Less than a minute for all combinations.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65" y="4331257"/>
            <a:ext cx="4787790" cy="21785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0" y="4331257"/>
            <a:ext cx="4828985" cy="17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00" y="147123"/>
            <a:ext cx="10515600" cy="9999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 2 </a:t>
            </a:r>
            <a:r>
              <a:rPr lang="en-US" sz="3600" dirty="0" smtClean="0"/>
              <a:t>- Updates</a:t>
            </a:r>
            <a:endParaRPr lang="en-US" sz="3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4065860"/>
            <a:ext cx="10515600" cy="2552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1126016"/>
            <a:ext cx="4595770" cy="3098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1.0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Identify key words using a single calculation for STDV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single threshold for the average for the other stages.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Only set up for single words.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Required a lot of manual steps to generate key words for each of these options.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147" y="1147037"/>
            <a:ext cx="4945988" cy="2835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.0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 calculations of central tendency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 methodologies for identifying key words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Works with all 4 types of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Ngrams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Easily loop through all possible combinations of the options and write directly to Excel.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 Narrow" panose="020B0606020202030204" pitchFamily="34" charset="0"/>
              <a:buChar char="-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99059"/>
            <a:ext cx="4042636" cy="24541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682" y="4358297"/>
            <a:ext cx="4638918" cy="249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5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00" y="147123"/>
            <a:ext cx="10515600" cy="99991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Step 2 </a:t>
            </a:r>
            <a:r>
              <a:rPr lang="en-US" sz="3600" dirty="0" smtClean="0"/>
              <a:t>– Example of one </a:t>
            </a:r>
            <a:r>
              <a:rPr lang="en-US" sz="3600" dirty="0" smtClean="0"/>
              <a:t>Methodology to Identify Key Words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934418" y="3436925"/>
            <a:ext cx="10298101" cy="3369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 Settings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Ngrams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	</a:t>
            </a:r>
            <a:r>
              <a:rPr lang="en-US" sz="15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Quadgrams</a:t>
            </a:r>
            <a:endParaRPr lang="en-US" sz="1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 	  = 	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Appearance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Calculation II =  	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Standard Deviation w/ AVG != 0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Methodology = 	</a:t>
            </a: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5 words w/ Highest Standard Deviation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Observations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5 words have a STDV equal to 24-37%. 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Shortcomings:  By taking an average of all the stages detracts from any one stage having an equal or higher frequency than our target stage.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5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methodology</a:t>
            </a: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Only take the average of the non-zero frequencies, thereby seeking to differentiate the stages most similar to one another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70" y="1097157"/>
            <a:ext cx="10008104" cy="2190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361185" y="1905650"/>
            <a:ext cx="143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 I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00" y="147123"/>
            <a:ext cx="10515600" cy="99991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Next Steps 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783700" y="1216844"/>
            <a:ext cx="10298101" cy="483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2: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an approach to measuring the extent to which the key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words selected for one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stage overlap with another stage.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this measurement to differentiate between which combination of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Ngrmas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calculations &amp; methodologies generate the most unique key words amongst stages (least amount of overlap).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Why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  Because the 1.0 version of our algorithm was least predictive the with those stages that had the most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overlap in key words.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3: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(Recap) Where as Step 1 generated a frequency table grouped by Stage, Step3 generates a table of the appearance of our key words for each of the docket sheet entries.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Modify code to accept our 4 types of </a:t>
            </a: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Ngrams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Step 4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(Recap) Step 4 takes the table from Step 3 and makes predictions of for each of the docket sheet entries as to their stage.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approach to this stage will largely depend on the results that are generated from the new key word selections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 We will probably utilize one or two more algorithms. </a:t>
            </a:r>
            <a:endParaRPr 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2d4cd0f4-a8d6-4976-9419-f0c7d0e5ccd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437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Calibri</vt:lpstr>
      <vt:lpstr>Calibri Light</vt:lpstr>
      <vt:lpstr>Office Theme</vt:lpstr>
      <vt:lpstr>Algorithm - Overview</vt:lpstr>
      <vt:lpstr>Step 1 - Updates</vt:lpstr>
      <vt:lpstr>Step 2 - Updates</vt:lpstr>
      <vt:lpstr>Step 2 – Example of one Methodology to Identify Key Words</vt:lpstr>
      <vt:lpstr>Next Steps </vt:lpstr>
    </vt:vector>
  </TitlesOfParts>
  <Company>Starr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Cirelli</dc:creator>
  <cp:lastModifiedBy>Chris Cirelli</cp:lastModifiedBy>
  <cp:revision>20</cp:revision>
  <dcterms:created xsi:type="dcterms:W3CDTF">2018-03-21T10:27:09Z</dcterms:created>
  <dcterms:modified xsi:type="dcterms:W3CDTF">2018-03-21T15:54:13Z</dcterms:modified>
</cp:coreProperties>
</file>