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A4F4-2243-124E-FC49-304F38360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07ABC-C361-B722-B573-5DB780310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14C796-D3BC-B4A1-01B0-79AAD5F7AAB0}"/>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C9EC8E47-905E-54C4-44A5-67BB02E02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E814C-E4BE-E925-B255-51F2C8D4E813}"/>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115499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51AF-1A97-9829-E032-2FB59FF51C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1F89A5-1FB3-E439-8C99-55BB2F8FC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CBBD4-FB22-1D06-81C0-51C3A9A60400}"/>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08ED007D-B0DA-AAC6-6142-D7DA313D4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9FBA8-FE19-4BAD-AFE5-8EEBAC2ED65D}"/>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261166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61524-534A-B5CF-4318-C9699895A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D92E17-16C5-4B93-B1E5-B3B7C3E24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B1D13-49FD-065B-F769-908972E52C16}"/>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7BC9A917-F29A-917B-0007-DA72786A6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C31E1-4D32-76AB-230B-F541E4D1E5A4}"/>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423764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ECE9-6474-5A91-75F2-FF097227A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3BDA7-0E4C-1220-9626-1C806492C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E4462-B1CE-AAB9-CADE-F73DAC1042A4}"/>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38AD0526-0C4C-64D4-FD44-9B8DBE88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68769-99FF-1A0E-C66E-D12406AAD3B1}"/>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409054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6173-C483-7416-1FA2-4C97472EC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BD6F9-FE8B-9DCA-9195-46D4F8C7B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36B2-7B9B-FB3A-AC91-A4C202D3F281}"/>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17CEA2F5-1772-152D-8CCC-CBD95940B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D9E73-EA88-A1BD-742B-E9B4EC64EFA9}"/>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352319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C7CC-F852-BF96-D697-330504B1C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B1042-8E0E-6A12-BFC4-5B7547037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221B8-23B4-6BB1-C9D3-39EC7E2A0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D59BE-302E-AA96-4C40-B88733E8B9E8}"/>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6" name="Footer Placeholder 5">
            <a:extLst>
              <a:ext uri="{FF2B5EF4-FFF2-40B4-BE49-F238E27FC236}">
                <a16:creationId xmlns:a16="http://schemas.microsoft.com/office/drawing/2014/main" id="{BDFE91F4-97AB-B3E7-EB12-B4EBA79B0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4D83B-AE58-1249-2DAD-AD1F029F6AD4}"/>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193164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0BB3-2EB8-4CDC-AC4A-E33C3E1B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D8DEE5-6FB1-77DC-09DE-FA25F5589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687B0-6DD5-A5DC-B24F-4BA39702C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DCEFB-9BAD-1D6F-91F3-36C3BEC5C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DEE53-4180-339E-744D-4375F94C3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E12B37-0AB2-7BE0-C4B0-5517B7386844}"/>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8" name="Footer Placeholder 7">
            <a:extLst>
              <a:ext uri="{FF2B5EF4-FFF2-40B4-BE49-F238E27FC236}">
                <a16:creationId xmlns:a16="http://schemas.microsoft.com/office/drawing/2014/main" id="{3E728042-700C-52BF-2096-9ABA46D7D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C94CE-A4E9-C412-CE85-B7D3C47FEC61}"/>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271848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6ADA-161A-25B1-F4FE-2AF6A2112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4A295-C75E-29B0-3B95-ADA6980D6BA8}"/>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4" name="Footer Placeholder 3">
            <a:extLst>
              <a:ext uri="{FF2B5EF4-FFF2-40B4-BE49-F238E27FC236}">
                <a16:creationId xmlns:a16="http://schemas.microsoft.com/office/drawing/2014/main" id="{21EF587F-BFFF-5CE4-B19E-2F417AE9B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4211E-AB42-7805-2232-FEE4CDCD47A0}"/>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48841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7B214-31E1-DEA7-80F4-007A98DF51A0}"/>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3" name="Footer Placeholder 2">
            <a:extLst>
              <a:ext uri="{FF2B5EF4-FFF2-40B4-BE49-F238E27FC236}">
                <a16:creationId xmlns:a16="http://schemas.microsoft.com/office/drawing/2014/main" id="{2A3788CB-0DA4-43A4-CC56-1928EB963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0A20F-E7BC-08D6-3A45-2BB503A50321}"/>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339397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9257-533D-5AFA-83E6-11E492ACF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3BCEE-C289-6D2B-BF61-BE518F954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540BD-E7C8-5655-2A6D-C6892A5B2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2614C-4380-81E4-A1C6-6CD304EBD5D1}"/>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6" name="Footer Placeholder 5">
            <a:extLst>
              <a:ext uri="{FF2B5EF4-FFF2-40B4-BE49-F238E27FC236}">
                <a16:creationId xmlns:a16="http://schemas.microsoft.com/office/drawing/2014/main" id="{CE2B60E3-C18B-AEAA-8EC4-D3711FB98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34C18-4A52-CB61-F5C7-C7A5EEAD5439}"/>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354501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7B0B-F23E-3712-2434-158B7948C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25812-4A6E-0331-A094-751775F68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62D48-5F7D-D7EF-A8B9-309BE3497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89014-829A-3F64-970A-BC100186A062}"/>
              </a:ext>
            </a:extLst>
          </p:cNvPr>
          <p:cNvSpPr>
            <a:spLocks noGrp="1"/>
          </p:cNvSpPr>
          <p:nvPr>
            <p:ph type="dt" sz="half" idx="10"/>
          </p:nvPr>
        </p:nvSpPr>
        <p:spPr/>
        <p:txBody>
          <a:bodyPr/>
          <a:lstStyle/>
          <a:p>
            <a:fld id="{61AB82AB-BAA4-4A90-8072-B127A633C8BF}" type="datetimeFigureOut">
              <a:rPr lang="en-US" smtClean="0"/>
              <a:t>12/20/2022</a:t>
            </a:fld>
            <a:endParaRPr lang="en-US"/>
          </a:p>
        </p:txBody>
      </p:sp>
      <p:sp>
        <p:nvSpPr>
          <p:cNvPr id="6" name="Footer Placeholder 5">
            <a:extLst>
              <a:ext uri="{FF2B5EF4-FFF2-40B4-BE49-F238E27FC236}">
                <a16:creationId xmlns:a16="http://schemas.microsoft.com/office/drawing/2014/main" id="{3093D4FC-C041-0E29-5BD7-F84DADE6E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DE5C5-8C6A-3622-04C6-98480D0BCEC2}"/>
              </a:ext>
            </a:extLst>
          </p:cNvPr>
          <p:cNvSpPr>
            <a:spLocks noGrp="1"/>
          </p:cNvSpPr>
          <p:nvPr>
            <p:ph type="sldNum" sz="quarter" idx="12"/>
          </p:nvPr>
        </p:nvSpPr>
        <p:spPr/>
        <p:txBody>
          <a:bodyPr/>
          <a:lstStyle/>
          <a:p>
            <a:fld id="{D87D45D8-5A18-4CD5-9EDD-128D8484FD87}" type="slidenum">
              <a:rPr lang="en-US" smtClean="0"/>
              <a:t>‹#›</a:t>
            </a:fld>
            <a:endParaRPr lang="en-US"/>
          </a:p>
        </p:txBody>
      </p:sp>
    </p:spTree>
    <p:extLst>
      <p:ext uri="{BB962C8B-B14F-4D97-AF65-F5344CB8AC3E}">
        <p14:creationId xmlns:p14="http://schemas.microsoft.com/office/powerpoint/2010/main" val="378921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73129-36A8-BFC4-B000-A697978CF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6236F-E9FE-F240-9C25-74BEAFA91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10A79-B06E-6F42-69BA-1565C9D8C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B82AB-BAA4-4A90-8072-B127A633C8BF}" type="datetimeFigureOut">
              <a:rPr lang="en-US" smtClean="0"/>
              <a:t>12/20/2022</a:t>
            </a:fld>
            <a:endParaRPr lang="en-US"/>
          </a:p>
        </p:txBody>
      </p:sp>
      <p:sp>
        <p:nvSpPr>
          <p:cNvPr id="5" name="Footer Placeholder 4">
            <a:extLst>
              <a:ext uri="{FF2B5EF4-FFF2-40B4-BE49-F238E27FC236}">
                <a16:creationId xmlns:a16="http://schemas.microsoft.com/office/drawing/2014/main" id="{315F52D0-8597-9D80-E504-431930B41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BFACB7-944B-63E6-A71A-57C47DAA7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D45D8-5A18-4CD5-9EDD-128D8484FD87}" type="slidenum">
              <a:rPr lang="en-US" smtClean="0"/>
              <a:t>‹#›</a:t>
            </a:fld>
            <a:endParaRPr lang="en-US"/>
          </a:p>
        </p:txBody>
      </p:sp>
    </p:spTree>
    <p:extLst>
      <p:ext uri="{BB962C8B-B14F-4D97-AF65-F5344CB8AC3E}">
        <p14:creationId xmlns:p14="http://schemas.microsoft.com/office/powerpoint/2010/main" val="122746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33D7-BF7C-FBB2-3821-41D90068997D}"/>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id="{43C25F3A-C552-FD6C-CE54-93F9ABE319BE}"/>
              </a:ext>
            </a:extLst>
          </p:cNvPr>
          <p:cNvSpPr>
            <a:spLocks noGrp="1"/>
          </p:cNvSpPr>
          <p:nvPr>
            <p:ph type="subTitle" idx="1"/>
          </p:nvPr>
        </p:nvSpPr>
        <p:spPr/>
        <p:txBody>
          <a:bodyPr/>
          <a:lstStyle/>
          <a:p>
            <a:r>
              <a:rPr lang="en-US" dirty="0"/>
              <a:t>MAKE THE PYTON CODE FOR THE FOLLOWING PROGRAMS</a:t>
            </a:r>
          </a:p>
        </p:txBody>
      </p:sp>
    </p:spTree>
    <p:extLst>
      <p:ext uri="{BB962C8B-B14F-4D97-AF65-F5344CB8AC3E}">
        <p14:creationId xmlns:p14="http://schemas.microsoft.com/office/powerpoint/2010/main" val="50643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235A-5D4A-7E0D-3C35-341950BE53BE}"/>
              </a:ext>
            </a:extLst>
          </p:cNvPr>
          <p:cNvSpPr>
            <a:spLocks noGrp="1"/>
          </p:cNvSpPr>
          <p:nvPr>
            <p:ph type="title"/>
          </p:nvPr>
        </p:nvSpPr>
        <p:spPr/>
        <p:txBody>
          <a:bodyPr/>
          <a:lstStyle/>
          <a:p>
            <a:r>
              <a:rPr lang="en-US" dirty="0"/>
              <a:t>Program 9</a:t>
            </a:r>
          </a:p>
        </p:txBody>
      </p:sp>
      <p:sp>
        <p:nvSpPr>
          <p:cNvPr id="3" name="Content Placeholder 2">
            <a:extLst>
              <a:ext uri="{FF2B5EF4-FFF2-40B4-BE49-F238E27FC236}">
                <a16:creationId xmlns:a16="http://schemas.microsoft.com/office/drawing/2014/main" id="{D1680EE6-69BB-DDBE-83BC-F29C272B14D3}"/>
              </a:ext>
            </a:extLst>
          </p:cNvPr>
          <p:cNvSpPr>
            <a:spLocks noGrp="1"/>
          </p:cNvSpPr>
          <p:nvPr>
            <p:ph idx="1"/>
          </p:nvPr>
        </p:nvSpPr>
        <p:spPr/>
        <p:txBody>
          <a:bodyPr>
            <a:normAutofit lnSpcReduction="10000"/>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append items from a specified list.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Items in the list: [1, 2, 6, -8]</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Append items from the list: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Items in the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2, 6, -8])</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9676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240E-21C8-30A0-A27D-DF3F6CB79F54}"/>
              </a:ext>
            </a:extLst>
          </p:cNvPr>
          <p:cNvSpPr>
            <a:spLocks noGrp="1"/>
          </p:cNvSpPr>
          <p:nvPr>
            <p:ph type="title"/>
          </p:nvPr>
        </p:nvSpPr>
        <p:spPr/>
        <p:txBody>
          <a:bodyPr/>
          <a:lstStyle/>
          <a:p>
            <a:r>
              <a:rPr lang="en-US" dirty="0"/>
              <a:t>Program 10</a:t>
            </a:r>
          </a:p>
        </p:txBody>
      </p:sp>
      <p:sp>
        <p:nvSpPr>
          <p:cNvPr id="3" name="Content Placeholder 2">
            <a:extLst>
              <a:ext uri="{FF2B5EF4-FFF2-40B4-BE49-F238E27FC236}">
                <a16:creationId xmlns:a16="http://schemas.microsoft.com/office/drawing/2014/main" id="{2E4A7281-76D7-7EF9-4E5F-A61E6A6428F1}"/>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insert a new item before the second element in an existing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Insert new value 4 before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New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4,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22243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51DA-0D3E-B6CF-985E-5AA86B1183C1}"/>
              </a:ext>
            </a:extLst>
          </p:cNvPr>
          <p:cNvSpPr>
            <a:spLocks noGrp="1"/>
          </p:cNvSpPr>
          <p:nvPr>
            <p:ph type="title"/>
          </p:nvPr>
        </p:nvSpPr>
        <p:spPr/>
        <p:txBody>
          <a:bodyPr/>
          <a:lstStyle/>
          <a:p>
            <a:r>
              <a:rPr lang="en-US" dirty="0"/>
              <a:t>Program 11</a:t>
            </a:r>
          </a:p>
        </p:txBody>
      </p:sp>
      <p:sp>
        <p:nvSpPr>
          <p:cNvPr id="3" name="Content Placeholder 2">
            <a:extLst>
              <a:ext uri="{FF2B5EF4-FFF2-40B4-BE49-F238E27FC236}">
                <a16:creationId xmlns:a16="http://schemas.microsoft.com/office/drawing/2014/main" id="{809A2B63-F085-5DEF-6F72-EE5929B31A8B}"/>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remove a specified item using the index from an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Remove the third item form the array:</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New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157066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8FBA-DE58-6108-5742-CCE5F0CEF743}"/>
              </a:ext>
            </a:extLst>
          </p:cNvPr>
          <p:cNvSpPr>
            <a:spLocks noGrp="1"/>
          </p:cNvSpPr>
          <p:nvPr>
            <p:ph type="title"/>
          </p:nvPr>
        </p:nvSpPr>
        <p:spPr/>
        <p:txBody>
          <a:bodyPr/>
          <a:lstStyle/>
          <a:p>
            <a:r>
              <a:rPr lang="en-US" dirty="0"/>
              <a:t>Program 12</a:t>
            </a:r>
          </a:p>
        </p:txBody>
      </p:sp>
      <p:sp>
        <p:nvSpPr>
          <p:cNvPr id="3" name="Content Placeholder 2">
            <a:extLst>
              <a:ext uri="{FF2B5EF4-FFF2-40B4-BE49-F238E27FC236}">
                <a16:creationId xmlns:a16="http://schemas.microsoft.com/office/drawing/2014/main" id="{266222F7-71A9-B00C-2661-B19085A9ACDB}"/>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remove the first occurrence of a specified element from an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3, 7, 1, 9,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Remove the first occurrence of 3 from the said array:</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New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5, 3, 7, 1, 9,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49862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FDF7-B3D4-BC09-8C10-7B78E73CA49A}"/>
              </a:ext>
            </a:extLst>
          </p:cNvPr>
          <p:cNvSpPr>
            <a:spLocks noGrp="1"/>
          </p:cNvSpPr>
          <p:nvPr>
            <p:ph type="title"/>
          </p:nvPr>
        </p:nvSpPr>
        <p:spPr/>
        <p:txBody>
          <a:bodyPr/>
          <a:lstStyle/>
          <a:p>
            <a:r>
              <a:rPr lang="en-US" dirty="0"/>
              <a:t>Program 13</a:t>
            </a:r>
          </a:p>
        </p:txBody>
      </p:sp>
      <p:sp>
        <p:nvSpPr>
          <p:cNvPr id="3" name="Content Placeholder 2">
            <a:extLst>
              <a:ext uri="{FF2B5EF4-FFF2-40B4-BE49-F238E27FC236}">
                <a16:creationId xmlns:a16="http://schemas.microsoft.com/office/drawing/2014/main" id="{89253FE0-BD51-1224-412A-438FF1EDC7D8}"/>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convert an array to an ordinary list with the same items.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3, 7, 1, 9,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Convert the said array to an ordinary list with the same items:</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[1, 3, 5, 3, 7, 1, 9,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172073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032-611A-B701-D096-4DA8246CAD71}"/>
              </a:ext>
            </a:extLst>
          </p:cNvPr>
          <p:cNvSpPr>
            <a:spLocks noGrp="1"/>
          </p:cNvSpPr>
          <p:nvPr>
            <p:ph type="title"/>
          </p:nvPr>
        </p:nvSpPr>
        <p:spPr/>
        <p:txBody>
          <a:bodyPr/>
          <a:lstStyle/>
          <a:p>
            <a:r>
              <a:rPr lang="en-US" dirty="0"/>
              <a:t>Program 14</a:t>
            </a:r>
          </a:p>
        </p:txBody>
      </p:sp>
      <p:sp>
        <p:nvSpPr>
          <p:cNvPr id="3" name="Content Placeholder 2">
            <a:extLst>
              <a:ext uri="{FF2B5EF4-FFF2-40B4-BE49-F238E27FC236}">
                <a16:creationId xmlns:a16="http://schemas.microsoft.com/office/drawing/2014/main" id="{FF81FEF1-5068-E70D-52C2-5CD8976D6B83}"/>
              </a:ext>
            </a:extLst>
          </p:cNvPr>
          <p:cNvSpPr>
            <a:spLocks noGrp="1"/>
          </p:cNvSpPr>
          <p:nvPr>
            <p:ph idx="1"/>
          </p:nvPr>
        </p:nvSpPr>
        <p:spPr/>
        <p:txBody>
          <a:bodyPr>
            <a:normAutofit/>
          </a:bodyPr>
          <a:lstStyle/>
          <a:p>
            <a:r>
              <a:rPr lang="en-US"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find whether a given array of integers contains any duplicate element. Return true if any value appears at least twice in the said array and return false if every element is distinct. </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False</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True</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err="1">
                <a:effectLst/>
                <a:latin typeface="Helvetica" panose="020B0604020202020204" pitchFamily="34" charset="0"/>
                <a:ea typeface="Times New Roman" panose="02020603050405020304" pitchFamily="18" charset="0"/>
                <a:cs typeface="Times New Roman" panose="02020603050405020304" pitchFamily="18" charset="0"/>
              </a:rPr>
              <a:t>True</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000" dirty="0"/>
          </a:p>
        </p:txBody>
      </p:sp>
    </p:spTree>
    <p:extLst>
      <p:ext uri="{BB962C8B-B14F-4D97-AF65-F5344CB8AC3E}">
        <p14:creationId xmlns:p14="http://schemas.microsoft.com/office/powerpoint/2010/main" val="33583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BEA-9F83-15CE-C167-8DE5B86D828E}"/>
              </a:ext>
            </a:extLst>
          </p:cNvPr>
          <p:cNvSpPr>
            <a:spLocks noGrp="1"/>
          </p:cNvSpPr>
          <p:nvPr>
            <p:ph type="title"/>
          </p:nvPr>
        </p:nvSpPr>
        <p:spPr/>
        <p:txBody>
          <a:bodyPr/>
          <a:lstStyle/>
          <a:p>
            <a:r>
              <a:rPr lang="en-US" dirty="0"/>
              <a:t>Program 15</a:t>
            </a:r>
          </a:p>
        </p:txBody>
      </p:sp>
      <p:sp>
        <p:nvSpPr>
          <p:cNvPr id="3" name="Content Placeholder 2">
            <a:extLst>
              <a:ext uri="{FF2B5EF4-FFF2-40B4-BE49-F238E27FC236}">
                <a16:creationId xmlns:a16="http://schemas.microsoft.com/office/drawing/2014/main" id="{F2650DE1-79D1-5B2B-17CE-89772CE4A8E4}"/>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find the first duplicate element in a given array of integers. Return -1 If there are no such elements.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4</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-1</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1</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159745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26C4-4A08-9082-4C84-B04E05DD3716}"/>
              </a:ext>
            </a:extLst>
          </p:cNvPr>
          <p:cNvSpPr>
            <a:spLocks noGrp="1"/>
          </p:cNvSpPr>
          <p:nvPr>
            <p:ph type="title"/>
          </p:nvPr>
        </p:nvSpPr>
        <p:spPr/>
        <p:txBody>
          <a:bodyPr/>
          <a:lstStyle/>
          <a:p>
            <a:r>
              <a:rPr lang="en-US" dirty="0"/>
              <a:t>Program 16</a:t>
            </a:r>
          </a:p>
        </p:txBody>
      </p:sp>
      <p:sp>
        <p:nvSpPr>
          <p:cNvPr id="3" name="Content Placeholder 2">
            <a:extLst>
              <a:ext uri="{FF2B5EF4-FFF2-40B4-BE49-F238E27FC236}">
                <a16:creationId xmlns:a16="http://schemas.microsoft.com/office/drawing/2014/main" id="{465DDA2E-1FE9-E032-D7CF-E9567BFC92E0}"/>
              </a:ext>
            </a:extLst>
          </p:cNvPr>
          <p:cNvSpPr>
            <a:spLocks noGrp="1"/>
          </p:cNvSpPr>
          <p:nvPr>
            <p:ph idx="1"/>
          </p:nvPr>
        </p:nvSpPr>
        <p:spPr/>
        <p:txBody>
          <a:bodyPr>
            <a:normAutofit/>
          </a:bodyPr>
          <a:lstStyle/>
          <a:p>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Write a Python program to check whether it follows the sequence given in the patterns array. </a:t>
            </a:r>
            <a:b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Pattern example:</a:t>
            </a:r>
            <a:b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For color1 = ["red", "green", "green"] and patterns = ["a", "b", "b"]</a:t>
            </a:r>
            <a:b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the output should be </a:t>
            </a:r>
            <a:r>
              <a:rPr lang="en-US" dirty="0" err="1">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samePatterns</a:t>
            </a: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(color1, patterns) = true;</a:t>
            </a:r>
            <a:b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For color2 = ["red", "green", "</a:t>
            </a:r>
            <a:r>
              <a:rPr lang="en-US" dirty="0" err="1">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greenn</a:t>
            </a: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 and patterns = ["a", "b", "b"]</a:t>
            </a:r>
            <a:b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the output should be </a:t>
            </a:r>
            <a:r>
              <a:rPr lang="en-US" dirty="0" err="1">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samePatterns</a:t>
            </a:r>
            <a:r>
              <a:rPr lang="en-US"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 (strings, color2) = false.</a:t>
            </a:r>
            <a:endParaRPr lang="en-US" sz="4000" dirty="0"/>
          </a:p>
        </p:txBody>
      </p:sp>
    </p:spTree>
    <p:extLst>
      <p:ext uri="{BB962C8B-B14F-4D97-AF65-F5344CB8AC3E}">
        <p14:creationId xmlns:p14="http://schemas.microsoft.com/office/powerpoint/2010/main" val="15673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64FC-45FC-1B6F-DFE1-6C641F4A9F54}"/>
              </a:ext>
            </a:extLst>
          </p:cNvPr>
          <p:cNvSpPr>
            <a:spLocks noGrp="1"/>
          </p:cNvSpPr>
          <p:nvPr>
            <p:ph type="title"/>
          </p:nvPr>
        </p:nvSpPr>
        <p:spPr/>
        <p:txBody>
          <a:bodyPr/>
          <a:lstStyle/>
          <a:p>
            <a:r>
              <a:rPr lang="en-US" dirty="0"/>
              <a:t>Program 17</a:t>
            </a:r>
          </a:p>
        </p:txBody>
      </p:sp>
      <p:sp>
        <p:nvSpPr>
          <p:cNvPr id="3" name="Content Placeholder 2">
            <a:extLst>
              <a:ext uri="{FF2B5EF4-FFF2-40B4-BE49-F238E27FC236}">
                <a16:creationId xmlns:a16="http://schemas.microsoft.com/office/drawing/2014/main" id="{2B424245-F41C-1B1C-20A2-B876C600AD26}"/>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find a pair with highest product from a given array of integers.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[1, 2, 3, 4, 7, 0, 8, 4]</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Maximum product pair is: (7, 8)</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[0, -1, -2, -4, 5, 0, -6]</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Maximum product pair is: (-4, -6)</a:t>
            </a:r>
            <a:endParaRPr lang="en-US" sz="4400" dirty="0"/>
          </a:p>
        </p:txBody>
      </p:sp>
    </p:spTree>
    <p:extLst>
      <p:ext uri="{BB962C8B-B14F-4D97-AF65-F5344CB8AC3E}">
        <p14:creationId xmlns:p14="http://schemas.microsoft.com/office/powerpoint/2010/main" val="24113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3EF-F504-523A-6363-ACDF860CC342}"/>
              </a:ext>
            </a:extLst>
          </p:cNvPr>
          <p:cNvSpPr>
            <a:spLocks noGrp="1"/>
          </p:cNvSpPr>
          <p:nvPr>
            <p:ph type="title"/>
          </p:nvPr>
        </p:nvSpPr>
        <p:spPr/>
        <p:txBody>
          <a:bodyPr/>
          <a:lstStyle/>
          <a:p>
            <a:r>
              <a:rPr lang="en-US" dirty="0"/>
              <a:t>Program 18</a:t>
            </a:r>
          </a:p>
        </p:txBody>
      </p:sp>
      <p:sp>
        <p:nvSpPr>
          <p:cNvPr id="3" name="Content Placeholder 2">
            <a:extLst>
              <a:ext uri="{FF2B5EF4-FFF2-40B4-BE49-F238E27FC236}">
                <a16:creationId xmlns:a16="http://schemas.microsoft.com/office/drawing/2014/main" id="{8AD9A842-CDFE-1B3B-7030-022413AD99B5}"/>
              </a:ext>
            </a:extLst>
          </p:cNvPr>
          <p:cNvSpPr>
            <a:spLocks noGrp="1"/>
          </p:cNvSpPr>
          <p:nvPr>
            <p:ph idx="1"/>
          </p:nvPr>
        </p:nvSpPr>
        <p:spPr/>
        <p:txBody>
          <a:bodyPr>
            <a:normAutofit lnSpcReduction="10000"/>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create an array contains six integers. Also print all the members of the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10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20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30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40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50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60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154580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DCDF-C17E-5803-AA25-F4E68C18DE20}"/>
              </a:ext>
            </a:extLst>
          </p:cNvPr>
          <p:cNvSpPr>
            <a:spLocks noGrp="1"/>
          </p:cNvSpPr>
          <p:nvPr>
            <p:ph type="title"/>
          </p:nvPr>
        </p:nvSpPr>
        <p:spPr/>
        <p:txBody>
          <a:bodyPr/>
          <a:lstStyle/>
          <a:p>
            <a:r>
              <a:rPr lang="en-US" dirty="0"/>
              <a:t>Program 1</a:t>
            </a:r>
          </a:p>
        </p:txBody>
      </p:sp>
      <p:sp>
        <p:nvSpPr>
          <p:cNvPr id="3" name="Content Placeholder 2">
            <a:extLst>
              <a:ext uri="{FF2B5EF4-FFF2-40B4-BE49-F238E27FC236}">
                <a16:creationId xmlns:a16="http://schemas.microsoft.com/office/drawing/2014/main" id="{4BCD8086-E508-C0F0-702D-C817D36A3B22}"/>
              </a:ext>
            </a:extLst>
          </p:cNvPr>
          <p:cNvSpPr>
            <a:spLocks noGrp="1"/>
          </p:cNvSpPr>
          <p:nvPr>
            <p:ph idx="1"/>
          </p:nvPr>
        </p:nvSpPr>
        <p:spPr/>
        <p:txBody>
          <a:bodyPr/>
          <a:lstStyle/>
          <a:p>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create an array of 5 integers and display the array items. </a:t>
            </a:r>
          </a:p>
          <a:p>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Access individual element through indexes. </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1</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3</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5</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7</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9</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Access first three items individually</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1</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3</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5</a:t>
            </a:r>
            <a:br>
              <a:rPr lang="en-US" sz="18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49222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7BB1-81D4-8162-4C17-A4848B88B392}"/>
              </a:ext>
            </a:extLst>
          </p:cNvPr>
          <p:cNvSpPr>
            <a:spLocks noGrp="1"/>
          </p:cNvSpPr>
          <p:nvPr>
            <p:ph type="title"/>
          </p:nvPr>
        </p:nvSpPr>
        <p:spPr/>
        <p:txBody>
          <a:bodyPr/>
          <a:lstStyle/>
          <a:p>
            <a:r>
              <a:rPr lang="en-US" dirty="0"/>
              <a:t>Program 19</a:t>
            </a:r>
          </a:p>
        </p:txBody>
      </p:sp>
      <p:sp>
        <p:nvSpPr>
          <p:cNvPr id="3" name="Content Placeholder 2">
            <a:extLst>
              <a:ext uri="{FF2B5EF4-FFF2-40B4-BE49-F238E27FC236}">
                <a16:creationId xmlns:a16="http://schemas.microsoft.com/office/drawing/2014/main" id="{49EED6DF-04B2-76BD-F808-D96A8EABE96B}"/>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an array buffer information.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Array buffer start address in memory and number of elements.</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(140023105054240, 2)</a:t>
            </a:r>
            <a:endParaRPr lang="en-US" sz="4400" dirty="0"/>
          </a:p>
        </p:txBody>
      </p:sp>
    </p:spTree>
    <p:extLst>
      <p:ext uri="{BB962C8B-B14F-4D97-AF65-F5344CB8AC3E}">
        <p14:creationId xmlns:p14="http://schemas.microsoft.com/office/powerpoint/2010/main" val="24242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5A1E-F5E1-ACB8-DF4A-566160CD0682}"/>
              </a:ext>
            </a:extLst>
          </p:cNvPr>
          <p:cNvSpPr>
            <a:spLocks noGrp="1"/>
          </p:cNvSpPr>
          <p:nvPr>
            <p:ph type="title"/>
          </p:nvPr>
        </p:nvSpPr>
        <p:spPr/>
        <p:txBody>
          <a:bodyPr/>
          <a:lstStyle/>
          <a:p>
            <a:r>
              <a:rPr lang="en-US" dirty="0"/>
              <a:t>Program 20</a:t>
            </a:r>
          </a:p>
        </p:txBody>
      </p:sp>
      <p:sp>
        <p:nvSpPr>
          <p:cNvPr id="3" name="Content Placeholder 2">
            <a:extLst>
              <a:ext uri="{FF2B5EF4-FFF2-40B4-BE49-F238E27FC236}">
                <a16:creationId xmlns:a16="http://schemas.microsoft.com/office/drawing/2014/main" id="{27F1FE91-32C1-976F-6499-CCC50DE020E1}"/>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the length of an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Length of the array is:</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5</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70879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A70C-5500-5607-E532-6B77B239C60B}"/>
              </a:ext>
            </a:extLst>
          </p:cNvPr>
          <p:cNvSpPr>
            <a:spLocks noGrp="1"/>
          </p:cNvSpPr>
          <p:nvPr>
            <p:ph type="title"/>
          </p:nvPr>
        </p:nvSpPr>
        <p:spPr/>
        <p:txBody>
          <a:bodyPr/>
          <a:lstStyle/>
          <a:p>
            <a:r>
              <a:rPr lang="en-US" dirty="0"/>
              <a:t>Program 21</a:t>
            </a:r>
          </a:p>
        </p:txBody>
      </p:sp>
      <p:sp>
        <p:nvSpPr>
          <p:cNvPr id="3" name="Content Placeholder 2">
            <a:extLst>
              <a:ext uri="{FF2B5EF4-FFF2-40B4-BE49-F238E27FC236}">
                <a16:creationId xmlns:a16="http://schemas.microsoft.com/office/drawing/2014/main" id="{77C91454-0C59-F4CD-A6E3-0DFF1E18A1CB}"/>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the array size of types unsigned integer and float.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4</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4</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020580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E48A-9098-2823-318B-36E109130852}"/>
              </a:ext>
            </a:extLst>
          </p:cNvPr>
          <p:cNvSpPr>
            <a:spLocks noGrp="1"/>
          </p:cNvSpPr>
          <p:nvPr>
            <p:ph type="title"/>
          </p:nvPr>
        </p:nvSpPr>
        <p:spPr/>
        <p:txBody>
          <a:bodyPr/>
          <a:lstStyle/>
          <a:p>
            <a:r>
              <a:rPr lang="en-US" dirty="0"/>
              <a:t>Program 22</a:t>
            </a:r>
          </a:p>
        </p:txBody>
      </p:sp>
      <p:sp>
        <p:nvSpPr>
          <p:cNvPr id="3" name="Content Placeholder 2">
            <a:extLst>
              <a:ext uri="{FF2B5EF4-FFF2-40B4-BE49-F238E27FC236}">
                <a16:creationId xmlns:a16="http://schemas.microsoft.com/office/drawing/2014/main" id="{C10690AE-B115-C5A5-36AC-85D3D87DE83E}"/>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read a string and interpreting the string as an array of machine values.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array1: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[7, 8, 9, 10])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Bytes: b'0700000008000000090000000a000000'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array2: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[7, 8, 9, 10])</a:t>
            </a:r>
            <a:endParaRPr lang="en-US" sz="4400" dirty="0"/>
          </a:p>
        </p:txBody>
      </p:sp>
    </p:spTree>
    <p:extLst>
      <p:ext uri="{BB962C8B-B14F-4D97-AF65-F5344CB8AC3E}">
        <p14:creationId xmlns:p14="http://schemas.microsoft.com/office/powerpoint/2010/main" val="234723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F767-41B3-8771-AAB5-438D47674425}"/>
              </a:ext>
            </a:extLst>
          </p:cNvPr>
          <p:cNvSpPr>
            <a:spLocks noGrp="1"/>
          </p:cNvSpPr>
          <p:nvPr>
            <p:ph type="title"/>
          </p:nvPr>
        </p:nvSpPr>
        <p:spPr/>
        <p:txBody>
          <a:bodyPr/>
          <a:lstStyle/>
          <a:p>
            <a:r>
              <a:rPr lang="en-US" dirty="0"/>
              <a:t>Program 23</a:t>
            </a:r>
          </a:p>
        </p:txBody>
      </p:sp>
      <p:sp>
        <p:nvSpPr>
          <p:cNvPr id="3" name="Content Placeholder 2">
            <a:extLst>
              <a:ext uri="{FF2B5EF4-FFF2-40B4-BE49-F238E27FC236}">
                <a16:creationId xmlns:a16="http://schemas.microsoft.com/office/drawing/2014/main" id="{3C95BF81-1472-8708-2C77-8DB621871373}"/>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remove all duplicate elements from a given array and returns a new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1 3 5 1 3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After removing duplicate elements from the said array: 1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2 4 2 6 4 8</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After removing duplicate elements from the said array: 2 4 6 8</a:t>
            </a:r>
            <a:endParaRPr lang="en-US" sz="4400" dirty="0"/>
          </a:p>
        </p:txBody>
      </p:sp>
    </p:spTree>
    <p:extLst>
      <p:ext uri="{BB962C8B-B14F-4D97-AF65-F5344CB8AC3E}">
        <p14:creationId xmlns:p14="http://schemas.microsoft.com/office/powerpoint/2010/main" val="14204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732-E2D0-E3E3-C1EE-4275671E3F1B}"/>
              </a:ext>
            </a:extLst>
          </p:cNvPr>
          <p:cNvSpPr>
            <a:spLocks noGrp="1"/>
          </p:cNvSpPr>
          <p:nvPr>
            <p:ph type="title"/>
          </p:nvPr>
        </p:nvSpPr>
        <p:spPr/>
        <p:txBody>
          <a:bodyPr/>
          <a:lstStyle/>
          <a:p>
            <a:r>
              <a:rPr lang="en-US" dirty="0"/>
              <a:t>Program 24</a:t>
            </a:r>
          </a:p>
        </p:txBody>
      </p:sp>
      <p:sp>
        <p:nvSpPr>
          <p:cNvPr id="3" name="Content Placeholder 2">
            <a:extLst>
              <a:ext uri="{FF2B5EF4-FFF2-40B4-BE49-F238E27FC236}">
                <a16:creationId xmlns:a16="http://schemas.microsoft.com/office/drawing/2014/main" id="{B57C215D-DAB0-F5E2-204C-94CDEFA35DA4}"/>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find the missing number in a given array of numbers between 10 and 20.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10 11 12 13 14 16 17 18 19 20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Missing number in the said array (10-20): 15</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10 11 12 13 14 15 16 17 18 19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Missing number in the said array (10-20): 20</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453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2654-AEE2-A6CD-A8DA-B657F12838CF}"/>
              </a:ext>
            </a:extLst>
          </p:cNvPr>
          <p:cNvSpPr>
            <a:spLocks noGrp="1"/>
          </p:cNvSpPr>
          <p:nvPr>
            <p:ph type="title"/>
          </p:nvPr>
        </p:nvSpPr>
        <p:spPr/>
        <p:txBody>
          <a:bodyPr/>
          <a:lstStyle/>
          <a:p>
            <a:r>
              <a:rPr lang="en-US" dirty="0"/>
              <a:t>Program 2</a:t>
            </a:r>
          </a:p>
        </p:txBody>
      </p:sp>
      <p:sp>
        <p:nvSpPr>
          <p:cNvPr id="3" name="Content Placeholder 2">
            <a:extLst>
              <a:ext uri="{FF2B5EF4-FFF2-40B4-BE49-F238E27FC236}">
                <a16:creationId xmlns:a16="http://schemas.microsoft.com/office/drawing/2014/main" id="{14026B83-B613-5D4D-70B7-AC118210D238}"/>
              </a:ext>
            </a:extLst>
          </p:cNvPr>
          <p:cNvSpPr>
            <a:spLocks noGrp="1"/>
          </p:cNvSpPr>
          <p:nvPr>
            <p:ph idx="1"/>
          </p:nvPr>
        </p:nvSpPr>
        <p:spPr/>
        <p:txBody>
          <a:bodyPr>
            <a:normAutofit lnSpcReduction="10000"/>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append a new item to the end of the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Append 11 at the end of the array:</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New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7, 9, 11])</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8288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4EEB-7E2C-A749-965F-614F4E00ED29}"/>
              </a:ext>
            </a:extLst>
          </p:cNvPr>
          <p:cNvSpPr>
            <a:spLocks noGrp="1"/>
          </p:cNvSpPr>
          <p:nvPr>
            <p:ph type="title"/>
          </p:nvPr>
        </p:nvSpPr>
        <p:spPr/>
        <p:txBody>
          <a:bodyPr/>
          <a:lstStyle/>
          <a:p>
            <a:r>
              <a:rPr lang="en-US" dirty="0"/>
              <a:t>Program 3</a:t>
            </a:r>
          </a:p>
        </p:txBody>
      </p:sp>
      <p:sp>
        <p:nvSpPr>
          <p:cNvPr id="3" name="Content Placeholder 2">
            <a:extLst>
              <a:ext uri="{FF2B5EF4-FFF2-40B4-BE49-F238E27FC236}">
                <a16:creationId xmlns:a16="http://schemas.microsoft.com/office/drawing/2014/main" id="{B596EF32-F1AA-4E30-860A-AC9D8E4105FD}"/>
              </a:ext>
            </a:extLst>
          </p:cNvPr>
          <p:cNvSpPr>
            <a:spLocks noGrp="1"/>
          </p:cNvSpPr>
          <p:nvPr>
            <p:ph idx="1"/>
          </p:nvPr>
        </p:nvSpPr>
        <p:spPr/>
        <p:txBody>
          <a:bodyPr>
            <a:normAutofit/>
          </a:bodyPr>
          <a:lstStyle/>
          <a:p>
            <a:r>
              <a:rPr lang="en-US"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reverse the order of the items in the array. </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dirty="0">
                <a:effectLst/>
                <a:latin typeface="Helvetica" panose="020B0604020202020204" pitchFamily="34" charset="0"/>
                <a:ea typeface="Times New Roman" panose="02020603050405020304" pitchFamily="18" charset="0"/>
                <a:cs typeface="Times New Roman" panose="02020603050405020304" pitchFamily="18" charset="0"/>
              </a:rPr>
              <a:t>', [1, 3, 5, 3, 7, 1, 9, 3])</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effectLst/>
                <a:latin typeface="Helvetica" panose="020B0604020202020204" pitchFamily="34" charset="0"/>
                <a:ea typeface="Times New Roman" panose="02020603050405020304" pitchFamily="18" charset="0"/>
                <a:cs typeface="Times New Roman" panose="02020603050405020304" pitchFamily="18" charset="0"/>
              </a:rPr>
              <a:t>Reverse the order of the items:</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array('</a:t>
            </a:r>
            <a:r>
              <a:rPr lang="en-US"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dirty="0">
                <a:effectLst/>
                <a:latin typeface="Helvetica" panose="020B0604020202020204" pitchFamily="34" charset="0"/>
                <a:ea typeface="Times New Roman" panose="02020603050405020304" pitchFamily="18" charset="0"/>
                <a:cs typeface="Times New Roman" panose="02020603050405020304" pitchFamily="18" charset="0"/>
              </a:rPr>
              <a:t>', [3, 9, 1, 7, 3, 5, 3, 1])</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000" dirty="0"/>
          </a:p>
        </p:txBody>
      </p:sp>
    </p:spTree>
    <p:extLst>
      <p:ext uri="{BB962C8B-B14F-4D97-AF65-F5344CB8AC3E}">
        <p14:creationId xmlns:p14="http://schemas.microsoft.com/office/powerpoint/2010/main" val="339409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763-F8E4-BCC7-521C-D1A65C561805}"/>
              </a:ext>
            </a:extLst>
          </p:cNvPr>
          <p:cNvSpPr>
            <a:spLocks noGrp="1"/>
          </p:cNvSpPr>
          <p:nvPr>
            <p:ph type="title"/>
          </p:nvPr>
        </p:nvSpPr>
        <p:spPr/>
        <p:txBody>
          <a:bodyPr/>
          <a:lstStyle/>
          <a:p>
            <a:r>
              <a:rPr lang="en-US" dirty="0"/>
              <a:t>Program 4</a:t>
            </a:r>
          </a:p>
        </p:txBody>
      </p:sp>
      <p:sp>
        <p:nvSpPr>
          <p:cNvPr id="3" name="Content Placeholder 2">
            <a:extLst>
              <a:ext uri="{FF2B5EF4-FFF2-40B4-BE49-F238E27FC236}">
                <a16:creationId xmlns:a16="http://schemas.microsoft.com/office/drawing/2014/main" id="{29FE890B-1038-3BD5-3007-1D3B8F3EA6C1}"/>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the length in bytes of one array item in the internal representation.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Length in bytes of one array item: 4</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80207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0E71-8C06-66B1-0FA5-ADEA383BA096}"/>
              </a:ext>
            </a:extLst>
          </p:cNvPr>
          <p:cNvSpPr>
            <a:spLocks noGrp="1"/>
          </p:cNvSpPr>
          <p:nvPr>
            <p:ph type="title"/>
          </p:nvPr>
        </p:nvSpPr>
        <p:spPr/>
        <p:txBody>
          <a:bodyPr/>
          <a:lstStyle/>
          <a:p>
            <a:r>
              <a:rPr lang="en-US" dirty="0"/>
              <a:t>Program 5</a:t>
            </a:r>
          </a:p>
        </p:txBody>
      </p:sp>
      <p:sp>
        <p:nvSpPr>
          <p:cNvPr id="3" name="Content Placeholder 2">
            <a:extLst>
              <a:ext uri="{FF2B5EF4-FFF2-40B4-BE49-F238E27FC236}">
                <a16:creationId xmlns:a16="http://schemas.microsoft.com/office/drawing/2014/main" id="{93E24528-37DD-1EBE-82FC-D72738846DEB}"/>
              </a:ext>
            </a:extLst>
          </p:cNvPr>
          <p:cNvSpPr>
            <a:spLocks noGrp="1"/>
          </p:cNvSpPr>
          <p:nvPr>
            <p:ph idx="1"/>
          </p:nvPr>
        </p:nvSpPr>
        <p:spPr/>
        <p:txBody>
          <a:bodyPr>
            <a:normAutofit/>
          </a:bodyPr>
          <a:lstStyle/>
          <a:p>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the current memory address and the length in elements of the buffer used to hold an array's contents and also find the size of the memory buffer in bytes. </a:t>
            </a:r>
            <a:br>
              <a:rPr lang="en-US" sz="24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24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24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sz="24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Current memory address and the length in elements of the buffer: (139741883429512, 5)</a:t>
            </a:r>
            <a:br>
              <a:rPr lang="en-US" sz="24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2400" dirty="0">
                <a:effectLst/>
                <a:latin typeface="Helvetica" panose="020B0604020202020204" pitchFamily="34" charset="0"/>
                <a:ea typeface="Times New Roman" panose="02020603050405020304" pitchFamily="18" charset="0"/>
                <a:cs typeface="Times New Roman" panose="02020603050405020304" pitchFamily="18" charset="0"/>
              </a:rPr>
              <a:t>The size of the memory buffer in bytes: 20</a:t>
            </a:r>
            <a:br>
              <a:rPr lang="en-US" sz="24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600" dirty="0"/>
          </a:p>
        </p:txBody>
      </p:sp>
    </p:spTree>
    <p:extLst>
      <p:ext uri="{BB962C8B-B14F-4D97-AF65-F5344CB8AC3E}">
        <p14:creationId xmlns:p14="http://schemas.microsoft.com/office/powerpoint/2010/main" val="272164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135F-56B8-9F2D-9E29-AF8A4315A846}"/>
              </a:ext>
            </a:extLst>
          </p:cNvPr>
          <p:cNvSpPr>
            <a:spLocks noGrp="1"/>
          </p:cNvSpPr>
          <p:nvPr>
            <p:ph type="title"/>
          </p:nvPr>
        </p:nvSpPr>
        <p:spPr/>
        <p:txBody>
          <a:bodyPr/>
          <a:lstStyle/>
          <a:p>
            <a:r>
              <a:rPr lang="en-US" dirty="0"/>
              <a:t>Program 6</a:t>
            </a:r>
          </a:p>
        </p:txBody>
      </p:sp>
      <p:sp>
        <p:nvSpPr>
          <p:cNvPr id="3" name="Content Placeholder 2">
            <a:extLst>
              <a:ext uri="{FF2B5EF4-FFF2-40B4-BE49-F238E27FC236}">
                <a16:creationId xmlns:a16="http://schemas.microsoft.com/office/drawing/2014/main" id="{410F1491-CF3F-0559-5095-3AC852F46C3D}"/>
              </a:ext>
            </a:extLst>
          </p:cNvPr>
          <p:cNvSpPr>
            <a:spLocks noGrp="1"/>
          </p:cNvSpPr>
          <p:nvPr>
            <p:ph idx="1"/>
          </p:nvPr>
        </p:nvSpPr>
        <p:spPr/>
        <p:txBody>
          <a:bodyPr>
            <a:normAutofit lnSpcReduction="10000"/>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get the number of occurrences of a specified element in an array.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sz="3200"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 [1, 3, 5, 3, 7, 9,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Number of occurrences of the number 3 in the said array: 3</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52887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42F4-4400-BA3A-A413-67AB7461215E}"/>
              </a:ext>
            </a:extLst>
          </p:cNvPr>
          <p:cNvSpPr>
            <a:spLocks noGrp="1"/>
          </p:cNvSpPr>
          <p:nvPr>
            <p:ph type="title"/>
          </p:nvPr>
        </p:nvSpPr>
        <p:spPr/>
        <p:txBody>
          <a:bodyPr/>
          <a:lstStyle/>
          <a:p>
            <a:r>
              <a:rPr lang="en-US" dirty="0"/>
              <a:t>Program 7</a:t>
            </a:r>
          </a:p>
        </p:txBody>
      </p:sp>
      <p:sp>
        <p:nvSpPr>
          <p:cNvPr id="3" name="Content Placeholder 2">
            <a:extLst>
              <a:ext uri="{FF2B5EF4-FFF2-40B4-BE49-F238E27FC236}">
                <a16:creationId xmlns:a16="http://schemas.microsoft.com/office/drawing/2014/main" id="{D6B67085-B801-67D9-F9D8-3404B92AF22D}"/>
              </a:ext>
            </a:extLst>
          </p:cNvPr>
          <p:cNvSpPr>
            <a:spLocks noGrp="1"/>
          </p:cNvSpPr>
          <p:nvPr>
            <p:ph idx="1"/>
          </p:nvPr>
        </p:nvSpPr>
        <p:spPr/>
        <p:txBody>
          <a:bodyPr>
            <a:normAutofit/>
          </a:bodyPr>
          <a:lstStyle/>
          <a:p>
            <a:r>
              <a:rPr lang="en-US"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append items from inerrable to the end of the array. </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dirty="0">
                <a:effectLst/>
                <a:latin typeface="Helvetica" panose="020B0604020202020204" pitchFamily="34" charset="0"/>
                <a:ea typeface="Times New Roman" panose="02020603050405020304" pitchFamily="18" charset="0"/>
                <a:cs typeface="Times New Roman" panose="02020603050405020304" pitchFamily="18" charset="0"/>
              </a:rPr>
              <a:t>Original array: array('</a:t>
            </a:r>
            <a:r>
              <a:rPr lang="en-US"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dirty="0">
                <a:effectLst/>
                <a:latin typeface="Helvetica" panose="020B0604020202020204" pitchFamily="34" charset="0"/>
                <a:ea typeface="Times New Roman" panose="02020603050405020304" pitchFamily="18" charset="0"/>
                <a:cs typeface="Times New Roman" panose="02020603050405020304" pitchFamily="18" charset="0"/>
              </a:rPr>
              <a:t>', [1, 3, 5, 7, 9])</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Extended array: array('</a:t>
            </a:r>
            <a:r>
              <a:rPr lang="en-US" dirty="0" err="1">
                <a:effectLst/>
                <a:latin typeface="Helvetica" panose="020B0604020202020204" pitchFamily="34" charset="0"/>
                <a:ea typeface="Times New Roman" panose="02020603050405020304" pitchFamily="18" charset="0"/>
                <a:cs typeface="Times New Roman" panose="02020603050405020304" pitchFamily="18" charset="0"/>
              </a:rPr>
              <a:t>i</a:t>
            </a:r>
            <a:r>
              <a:rPr lang="en-US" dirty="0">
                <a:effectLst/>
                <a:latin typeface="Helvetica" panose="020B0604020202020204" pitchFamily="34" charset="0"/>
                <a:ea typeface="Times New Roman" panose="02020603050405020304" pitchFamily="18" charset="0"/>
                <a:cs typeface="Times New Roman" panose="02020603050405020304" pitchFamily="18" charset="0"/>
              </a:rPr>
              <a:t>', [1, 3, 5, 7, 9, 1, 3, 5, 7, 9])</a:t>
            </a:r>
            <a:br>
              <a:rPr lang="en-US"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600" dirty="0"/>
          </a:p>
        </p:txBody>
      </p:sp>
    </p:spTree>
    <p:extLst>
      <p:ext uri="{BB962C8B-B14F-4D97-AF65-F5344CB8AC3E}">
        <p14:creationId xmlns:p14="http://schemas.microsoft.com/office/powerpoint/2010/main" val="33725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92B-3E07-3CE2-081F-56CB9191CF83}"/>
              </a:ext>
            </a:extLst>
          </p:cNvPr>
          <p:cNvSpPr>
            <a:spLocks noGrp="1"/>
          </p:cNvSpPr>
          <p:nvPr>
            <p:ph type="title"/>
          </p:nvPr>
        </p:nvSpPr>
        <p:spPr/>
        <p:txBody>
          <a:bodyPr/>
          <a:lstStyle/>
          <a:p>
            <a:r>
              <a:rPr lang="en-US" dirty="0"/>
              <a:t>Program 8</a:t>
            </a:r>
          </a:p>
        </p:txBody>
      </p:sp>
      <p:sp>
        <p:nvSpPr>
          <p:cNvPr id="3" name="Content Placeholder 2">
            <a:extLst>
              <a:ext uri="{FF2B5EF4-FFF2-40B4-BE49-F238E27FC236}">
                <a16:creationId xmlns:a16="http://schemas.microsoft.com/office/drawing/2014/main" id="{C3DF2E57-01C9-0052-DF74-725D7A882B30}"/>
              </a:ext>
            </a:extLst>
          </p:cNvPr>
          <p:cNvSpPr>
            <a:spLocks noGrp="1"/>
          </p:cNvSpPr>
          <p:nvPr>
            <p:ph idx="1"/>
          </p:nvPr>
        </p:nvSpPr>
        <p:spPr/>
        <p:txBody>
          <a:bodyPr>
            <a:normAutofit/>
          </a:bodyPr>
          <a:lstStyle/>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Write a Python program to convert an array to an array of machine values and return the bytes representation. </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32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Sample Output:</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dirty="0">
                <a:effectLst/>
                <a:latin typeface="Helvetica" panose="020B0604020202020204" pitchFamily="34" charset="0"/>
                <a:ea typeface="Times New Roman" panose="02020603050405020304" pitchFamily="18" charset="0"/>
                <a:cs typeface="Times New Roman" panose="02020603050405020304" pitchFamily="18" charset="0"/>
              </a:rPr>
              <a:t>Bytes to String:</a:t>
            </a:r>
            <a:br>
              <a:rPr lang="en-US" sz="3200" dirty="0">
                <a:effectLst/>
                <a:latin typeface="Helvetica" panose="020B0604020202020204" pitchFamily="34" charset="0"/>
                <a:ea typeface="Times New Roman" panose="02020603050405020304" pitchFamily="18" charset="0"/>
                <a:cs typeface="Times New Roman" panose="02020603050405020304" pitchFamily="18" charset="0"/>
              </a:rPr>
            </a:br>
            <a:endParaRPr lang="en-US" sz="4400" dirty="0"/>
          </a:p>
        </p:txBody>
      </p:sp>
    </p:spTree>
    <p:extLst>
      <p:ext uri="{BB962C8B-B14F-4D97-AF65-F5344CB8AC3E}">
        <p14:creationId xmlns:p14="http://schemas.microsoft.com/office/powerpoint/2010/main" val="2483419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1510</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vt:lpstr>
      <vt:lpstr>Office Theme</vt:lpstr>
      <vt:lpstr>ARRAYS</vt:lpstr>
      <vt:lpstr>Program 1</vt:lpstr>
      <vt:lpstr>Program 2</vt:lpstr>
      <vt:lpstr>Program 3</vt:lpstr>
      <vt:lpstr>Program 4</vt:lpstr>
      <vt:lpstr>Program 5</vt:lpstr>
      <vt:lpstr>Program 6</vt:lpstr>
      <vt:lpstr>Program 7</vt:lpstr>
      <vt:lpstr>Program 8</vt:lpstr>
      <vt:lpstr>Program 9</vt:lpstr>
      <vt:lpstr>Program 10</vt:lpstr>
      <vt:lpstr>Program 11</vt:lpstr>
      <vt:lpstr>Program 12</vt:lpstr>
      <vt:lpstr>Program 13</vt:lpstr>
      <vt:lpstr>Program 14</vt:lpstr>
      <vt:lpstr>Program 15</vt:lpstr>
      <vt:lpstr>Program 16</vt:lpstr>
      <vt:lpstr>Program 17</vt:lpstr>
      <vt:lpstr>Program 18</vt:lpstr>
      <vt:lpstr>Program 19</vt:lpstr>
      <vt:lpstr>Program 20</vt:lpstr>
      <vt:lpstr>Program 21</vt:lpstr>
      <vt:lpstr>Program 22</vt:lpstr>
      <vt:lpstr>Program 23</vt:lpstr>
      <vt:lpstr>Program 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Dr. Nayyar Ahmed Khan</dc:creator>
  <cp:lastModifiedBy>Dr. Nayyar Ahmed Khan</cp:lastModifiedBy>
  <cp:revision>17</cp:revision>
  <dcterms:created xsi:type="dcterms:W3CDTF">2022-12-20T05:17:02Z</dcterms:created>
  <dcterms:modified xsi:type="dcterms:W3CDTF">2022-12-20T08:37:26Z</dcterms:modified>
</cp:coreProperties>
</file>