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Persistieren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33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1043608" y="116632"/>
            <a:ext cx="0" cy="6552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miley 5"/>
          <p:cNvSpPr/>
          <p:nvPr/>
        </p:nvSpPr>
        <p:spPr>
          <a:xfrm>
            <a:off x="323528" y="1196752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539552" y="1772816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976622" y="1403484"/>
            <a:ext cx="1235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http-request 1</a:t>
            </a:r>
            <a:endParaRPr lang="de-DE" sz="1400"/>
          </a:p>
        </p:txBody>
      </p:sp>
      <p:sp>
        <p:nvSpPr>
          <p:cNvPr id="12" name="Rechteck 11"/>
          <p:cNvSpPr/>
          <p:nvPr/>
        </p:nvSpPr>
        <p:spPr>
          <a:xfrm>
            <a:off x="4499992" y="765284"/>
            <a:ext cx="1584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5123971" y="404664"/>
            <a:ext cx="153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HttpSession f. Tom</a:t>
            </a:r>
            <a:endParaRPr lang="de-DE" sz="1400"/>
          </a:p>
        </p:txBody>
      </p:sp>
      <p:sp>
        <p:nvSpPr>
          <p:cNvPr id="14" name="Textfeld 13"/>
          <p:cNvSpPr txBox="1"/>
          <p:nvPr/>
        </p:nvSpPr>
        <p:spPr>
          <a:xfrm>
            <a:off x="179512" y="908720"/>
            <a:ext cx="58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Tom</a:t>
            </a:r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6655159" y="1278052"/>
            <a:ext cx="1157201" cy="926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6661785" y="954555"/>
            <a:ext cx="2075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Attribut (Memory-Objekt)</a:t>
            </a:r>
            <a:endParaRPr lang="de-DE" sz="1400"/>
          </a:p>
        </p:txBody>
      </p:sp>
      <p:cxnSp>
        <p:nvCxnSpPr>
          <p:cNvPr id="19" name="Gerade Verbindung 18"/>
          <p:cNvCxnSpPr>
            <a:stCxn id="12" idx="3"/>
          </p:cNvCxnSpPr>
          <p:nvPr/>
        </p:nvCxnSpPr>
        <p:spPr>
          <a:xfrm>
            <a:off x="6084168" y="1161328"/>
            <a:ext cx="570991" cy="3960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755576" y="2420888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965374" y="2564904"/>
            <a:ext cx="1341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http-response 1</a:t>
            </a: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280135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1043608" y="116632"/>
            <a:ext cx="0" cy="6552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miley 5"/>
          <p:cNvSpPr/>
          <p:nvPr/>
        </p:nvSpPr>
        <p:spPr>
          <a:xfrm>
            <a:off x="323528" y="1196752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499992" y="765284"/>
            <a:ext cx="1584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5123971" y="404664"/>
            <a:ext cx="153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HttpSession f. Tom</a:t>
            </a:r>
            <a:endParaRPr lang="de-DE" sz="1400"/>
          </a:p>
        </p:txBody>
      </p:sp>
      <p:sp>
        <p:nvSpPr>
          <p:cNvPr id="14" name="Textfeld 13"/>
          <p:cNvSpPr txBox="1"/>
          <p:nvPr/>
        </p:nvSpPr>
        <p:spPr>
          <a:xfrm>
            <a:off x="179512" y="908720"/>
            <a:ext cx="58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Tom</a:t>
            </a:r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6655159" y="1278052"/>
            <a:ext cx="1157201" cy="926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6661785" y="954555"/>
            <a:ext cx="2075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Attribut (Memory-Objekt)</a:t>
            </a:r>
            <a:endParaRPr lang="de-DE" sz="1400"/>
          </a:p>
        </p:txBody>
      </p:sp>
      <p:cxnSp>
        <p:nvCxnSpPr>
          <p:cNvPr id="19" name="Gerade Verbindung 18"/>
          <p:cNvCxnSpPr>
            <a:stCxn id="12" idx="3"/>
          </p:cNvCxnSpPr>
          <p:nvPr/>
        </p:nvCxnSpPr>
        <p:spPr>
          <a:xfrm>
            <a:off x="6084168" y="1161328"/>
            <a:ext cx="570991" cy="3960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547664" y="3069830"/>
            <a:ext cx="6721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Der Server wird vom Administrator runtergefahren,</a:t>
            </a:r>
          </a:p>
          <a:p>
            <a:r>
              <a:rPr lang="de-DE" smtClean="0"/>
              <a:t>Sessions werden persisitiert (z.B. auf der Server-Festplatte serialisiert)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40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1043608" y="116632"/>
            <a:ext cx="0" cy="6552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miley 5"/>
          <p:cNvSpPr/>
          <p:nvPr/>
        </p:nvSpPr>
        <p:spPr>
          <a:xfrm>
            <a:off x="323528" y="1196752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179512" y="908720"/>
            <a:ext cx="58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Tom</a:t>
            </a:r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1547664" y="3069830"/>
            <a:ext cx="2029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Der Server ist down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8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1043608" y="116632"/>
            <a:ext cx="0" cy="6552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miley 5"/>
          <p:cNvSpPr/>
          <p:nvPr/>
        </p:nvSpPr>
        <p:spPr>
          <a:xfrm>
            <a:off x="323528" y="1196752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499992" y="765284"/>
            <a:ext cx="1584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5123971" y="404664"/>
            <a:ext cx="153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HttpSession f. Tom</a:t>
            </a:r>
            <a:endParaRPr lang="de-DE" sz="1400"/>
          </a:p>
        </p:txBody>
      </p:sp>
      <p:sp>
        <p:nvSpPr>
          <p:cNvPr id="14" name="Textfeld 13"/>
          <p:cNvSpPr txBox="1"/>
          <p:nvPr/>
        </p:nvSpPr>
        <p:spPr>
          <a:xfrm>
            <a:off x="179512" y="908720"/>
            <a:ext cx="58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Tom</a:t>
            </a:r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6655159" y="1278052"/>
            <a:ext cx="1157201" cy="926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6661785" y="954555"/>
            <a:ext cx="2075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Attribut (Memory-Objekt)</a:t>
            </a:r>
            <a:endParaRPr lang="de-DE" sz="1400"/>
          </a:p>
        </p:txBody>
      </p:sp>
      <p:cxnSp>
        <p:nvCxnSpPr>
          <p:cNvPr id="19" name="Gerade Verbindung 18"/>
          <p:cNvCxnSpPr>
            <a:stCxn id="12" idx="3"/>
          </p:cNvCxnSpPr>
          <p:nvPr/>
        </p:nvCxnSpPr>
        <p:spPr>
          <a:xfrm>
            <a:off x="6084168" y="1161328"/>
            <a:ext cx="570991" cy="3960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547664" y="3069830"/>
            <a:ext cx="7647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Der Server wird vom Administrator hochgefahren,</a:t>
            </a:r>
          </a:p>
          <a:p>
            <a:r>
              <a:rPr lang="de-DE" smtClean="0"/>
              <a:t>Sessions werden wiederhergestellt (z.B. von der Server-Festplatte deserialisiert)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92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Migrieren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88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355976" y="116632"/>
            <a:ext cx="4381314" cy="24482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>
            <a:off x="1043608" y="116632"/>
            <a:ext cx="0" cy="6552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miley 5"/>
          <p:cNvSpPr/>
          <p:nvPr/>
        </p:nvSpPr>
        <p:spPr>
          <a:xfrm>
            <a:off x="323528" y="1196752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539552" y="1772816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976622" y="1403484"/>
            <a:ext cx="1235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http-request 1</a:t>
            </a:r>
            <a:endParaRPr lang="de-DE" sz="1400"/>
          </a:p>
        </p:txBody>
      </p:sp>
      <p:sp>
        <p:nvSpPr>
          <p:cNvPr id="12" name="Rechteck 11"/>
          <p:cNvSpPr/>
          <p:nvPr/>
        </p:nvSpPr>
        <p:spPr>
          <a:xfrm>
            <a:off x="4499992" y="765284"/>
            <a:ext cx="1584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5123971" y="404664"/>
            <a:ext cx="153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HttpSession f. Tom</a:t>
            </a:r>
            <a:endParaRPr lang="de-DE" sz="1400"/>
          </a:p>
        </p:txBody>
      </p:sp>
      <p:sp>
        <p:nvSpPr>
          <p:cNvPr id="14" name="Textfeld 13"/>
          <p:cNvSpPr txBox="1"/>
          <p:nvPr/>
        </p:nvSpPr>
        <p:spPr>
          <a:xfrm>
            <a:off x="179512" y="908720"/>
            <a:ext cx="58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Tom</a:t>
            </a:r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6655159" y="1278052"/>
            <a:ext cx="1157201" cy="926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6661785" y="954555"/>
            <a:ext cx="2075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Attribut (Memory-Objekt)</a:t>
            </a:r>
            <a:endParaRPr lang="de-DE" sz="1400"/>
          </a:p>
        </p:txBody>
      </p:sp>
      <p:cxnSp>
        <p:nvCxnSpPr>
          <p:cNvPr id="19" name="Gerade Verbindung 18"/>
          <p:cNvCxnSpPr>
            <a:stCxn id="12" idx="3"/>
          </p:cNvCxnSpPr>
          <p:nvPr/>
        </p:nvCxnSpPr>
        <p:spPr>
          <a:xfrm>
            <a:off x="6084168" y="1161328"/>
            <a:ext cx="570991" cy="3960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755576" y="1772816"/>
            <a:ext cx="3468295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1032912" y="2411015"/>
            <a:ext cx="1341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http-response 1</a:t>
            </a:r>
            <a:endParaRPr lang="de-DE" sz="1400"/>
          </a:p>
        </p:txBody>
      </p:sp>
      <p:sp>
        <p:nvSpPr>
          <p:cNvPr id="3" name="Textfeld 2"/>
          <p:cNvSpPr txBox="1"/>
          <p:nvPr/>
        </p:nvSpPr>
        <p:spPr>
          <a:xfrm>
            <a:off x="7504423" y="2195572"/>
            <a:ext cx="126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Server-PC 1</a:t>
            </a:r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4391277" y="3789040"/>
            <a:ext cx="4381314" cy="24482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7539724" y="5867980"/>
            <a:ext cx="130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Server-PC N</a:t>
            </a:r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364088" y="287268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…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555776" y="116632"/>
            <a:ext cx="648072" cy="6336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mtClean="0"/>
              <a:t>LoadBalancer</a:t>
            </a:r>
            <a:endParaRPr lang="de-DE"/>
          </a:p>
        </p:txBody>
      </p:sp>
      <p:cxnSp>
        <p:nvCxnSpPr>
          <p:cNvPr id="28" name="Gerade Verbindung mit Pfeil 27"/>
          <p:cNvCxnSpPr/>
          <p:nvPr/>
        </p:nvCxnSpPr>
        <p:spPr>
          <a:xfrm flipV="1">
            <a:off x="3323771" y="1093386"/>
            <a:ext cx="900100" cy="463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55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355976" y="116632"/>
            <a:ext cx="4381314" cy="24482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>
            <a:off x="1043608" y="116632"/>
            <a:ext cx="0" cy="6552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miley 5"/>
          <p:cNvSpPr/>
          <p:nvPr/>
        </p:nvSpPr>
        <p:spPr>
          <a:xfrm>
            <a:off x="323528" y="1196752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539552" y="1772816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976622" y="1403484"/>
            <a:ext cx="1327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http-request 33</a:t>
            </a:r>
            <a:endParaRPr lang="de-DE" sz="1400"/>
          </a:p>
        </p:txBody>
      </p:sp>
      <p:sp>
        <p:nvSpPr>
          <p:cNvPr id="12" name="Rechteck 11"/>
          <p:cNvSpPr/>
          <p:nvPr/>
        </p:nvSpPr>
        <p:spPr>
          <a:xfrm>
            <a:off x="4499992" y="765284"/>
            <a:ext cx="1584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5123971" y="404664"/>
            <a:ext cx="153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HttpSession f. Tom</a:t>
            </a:r>
            <a:endParaRPr lang="de-DE" sz="1400"/>
          </a:p>
        </p:txBody>
      </p:sp>
      <p:sp>
        <p:nvSpPr>
          <p:cNvPr id="14" name="Textfeld 13"/>
          <p:cNvSpPr txBox="1"/>
          <p:nvPr/>
        </p:nvSpPr>
        <p:spPr>
          <a:xfrm>
            <a:off x="179512" y="908720"/>
            <a:ext cx="58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Tom</a:t>
            </a:r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6655159" y="1278052"/>
            <a:ext cx="1157201" cy="926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6661785" y="954555"/>
            <a:ext cx="2075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Attribut (Memory-Objekt)</a:t>
            </a:r>
            <a:endParaRPr lang="de-DE" sz="1400"/>
          </a:p>
        </p:txBody>
      </p:sp>
      <p:cxnSp>
        <p:nvCxnSpPr>
          <p:cNvPr id="19" name="Gerade Verbindung 18"/>
          <p:cNvCxnSpPr>
            <a:stCxn id="12" idx="3"/>
          </p:cNvCxnSpPr>
          <p:nvPr/>
        </p:nvCxnSpPr>
        <p:spPr>
          <a:xfrm>
            <a:off x="6084168" y="1161328"/>
            <a:ext cx="570991" cy="3960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7504423" y="2195572"/>
            <a:ext cx="126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Server-PC 1</a:t>
            </a:r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4391277" y="3789040"/>
            <a:ext cx="4381314" cy="24482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7539724" y="5867980"/>
            <a:ext cx="130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Server-PC N</a:t>
            </a:r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364088" y="287268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…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555776" y="116632"/>
            <a:ext cx="648072" cy="6336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mtClean="0"/>
              <a:t>LoadBalancer</a:t>
            </a:r>
            <a:endParaRPr lang="de-DE"/>
          </a:p>
        </p:txBody>
      </p:sp>
      <p:sp>
        <p:nvSpPr>
          <p:cNvPr id="9" name="Pfeil nach unten 8"/>
          <p:cNvSpPr/>
          <p:nvPr/>
        </p:nvSpPr>
        <p:spPr>
          <a:xfrm>
            <a:off x="5795036" y="2708920"/>
            <a:ext cx="72008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6655159" y="2872681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Session migriert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69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/>
        </p:nvSpPr>
        <p:spPr>
          <a:xfrm>
            <a:off x="4391277" y="3789040"/>
            <a:ext cx="4381314" cy="24482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4355976" y="116632"/>
            <a:ext cx="4381314" cy="24482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>
            <a:off x="1043608" y="116632"/>
            <a:ext cx="0" cy="6552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miley 5"/>
          <p:cNvSpPr/>
          <p:nvPr/>
        </p:nvSpPr>
        <p:spPr>
          <a:xfrm>
            <a:off x="323528" y="1196752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539552" y="1772816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976622" y="1403484"/>
            <a:ext cx="1327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http-request 33</a:t>
            </a:r>
            <a:endParaRPr lang="de-DE" sz="1400"/>
          </a:p>
        </p:txBody>
      </p:sp>
      <p:sp>
        <p:nvSpPr>
          <p:cNvPr id="12" name="Rechteck 11"/>
          <p:cNvSpPr/>
          <p:nvPr/>
        </p:nvSpPr>
        <p:spPr>
          <a:xfrm>
            <a:off x="4487831" y="4395825"/>
            <a:ext cx="1584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5111810" y="4035205"/>
            <a:ext cx="153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HttpSession f. Tom</a:t>
            </a:r>
            <a:endParaRPr lang="de-DE" sz="1400"/>
          </a:p>
        </p:txBody>
      </p:sp>
      <p:sp>
        <p:nvSpPr>
          <p:cNvPr id="14" name="Textfeld 13"/>
          <p:cNvSpPr txBox="1"/>
          <p:nvPr/>
        </p:nvSpPr>
        <p:spPr>
          <a:xfrm>
            <a:off x="179512" y="908720"/>
            <a:ext cx="58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Tom</a:t>
            </a:r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6642998" y="4908593"/>
            <a:ext cx="1157201" cy="926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6649624" y="4585096"/>
            <a:ext cx="2075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Attribut (Memory-Objekt)</a:t>
            </a:r>
            <a:endParaRPr lang="de-DE" sz="1400"/>
          </a:p>
        </p:txBody>
      </p:sp>
      <p:cxnSp>
        <p:nvCxnSpPr>
          <p:cNvPr id="19" name="Gerade Verbindung 18"/>
          <p:cNvCxnSpPr>
            <a:stCxn id="12" idx="3"/>
          </p:cNvCxnSpPr>
          <p:nvPr/>
        </p:nvCxnSpPr>
        <p:spPr>
          <a:xfrm>
            <a:off x="6072007" y="4791869"/>
            <a:ext cx="570991" cy="3960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7504423" y="2195572"/>
            <a:ext cx="126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Server-PC 1</a:t>
            </a:r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7539724" y="5867980"/>
            <a:ext cx="130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Server-PC N</a:t>
            </a:r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364088" y="287268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…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555776" y="116632"/>
            <a:ext cx="648072" cy="6336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mtClean="0"/>
              <a:t>LoadBalancer</a:t>
            </a:r>
            <a:endParaRPr lang="de-DE"/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755576" y="2420888"/>
            <a:ext cx="3468296" cy="2370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032912" y="2411015"/>
            <a:ext cx="1433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http-response 33</a:t>
            </a:r>
            <a:endParaRPr lang="de-DE" sz="1400"/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3323771" y="1772816"/>
            <a:ext cx="1164060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07915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Bildschirmpräsentation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Larissa-Design</vt:lpstr>
      <vt:lpstr>Persistieren</vt:lpstr>
      <vt:lpstr>PowerPoint-Präsentation</vt:lpstr>
      <vt:lpstr>PowerPoint-Präsentation</vt:lpstr>
      <vt:lpstr>PowerPoint-Präsentation</vt:lpstr>
      <vt:lpstr>PowerPoint-Präsentation</vt:lpstr>
      <vt:lpstr>Migrieren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Persistieren</dc:title>
  <dc:creator>Alexander Patrin</dc:creator>
  <cp:lastModifiedBy>Windows-Benutzer</cp:lastModifiedBy>
  <cp:revision>3</cp:revision>
  <dcterms:created xsi:type="dcterms:W3CDTF">2017-03-31T06:57:41Z</dcterms:created>
  <dcterms:modified xsi:type="dcterms:W3CDTF">2017-03-31T07:25:24Z</dcterms:modified>
</cp:coreProperties>
</file>