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1" autoAdjust="0"/>
    <p:restoredTop sz="94660"/>
  </p:normalViewPr>
  <p:slideViewPr>
    <p:cSldViewPr>
      <p:cViewPr varScale="1">
        <p:scale>
          <a:sx n="74" d="100"/>
          <a:sy n="74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95" y="50946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Intercepting Filter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7596336" y="2204864"/>
            <a:ext cx="10801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y </a:t>
            </a:r>
            <a:r>
              <a:rPr lang="de-DE"/>
              <a:t>= </a:t>
            </a:r>
            <a:r>
              <a:rPr lang="de-DE" smtClean="0"/>
              <a:t>x </a:t>
            </a:r>
            <a:r>
              <a:rPr lang="de-DE"/>
              <a:t>+ </a:t>
            </a:r>
            <a:r>
              <a:rPr lang="de-DE" smtClean="0"/>
              <a:t>3</a:t>
            </a:r>
          </a:p>
          <a:p>
            <a:pPr algn="ctr"/>
            <a:r>
              <a:rPr lang="de-DE" smtClean="0"/>
              <a:t>y‘ = x‘ + 3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51520" y="2204864"/>
            <a:ext cx="9361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 A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812360" y="1628800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System B</a:t>
            </a:r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187624" y="270892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187624" y="414908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403648" y="23392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2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331640" y="4149080"/>
            <a:ext cx="6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 = 5</a:t>
            </a:r>
          </a:p>
          <a:p>
            <a:r>
              <a:rPr lang="de-DE" smtClean="0"/>
              <a:t>y‘ = 7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99792" y="2132856"/>
            <a:ext cx="4320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489705" y="1628800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A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203847" y="233454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x‘ = x + 2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1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95" y="50946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Intercepting Filter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7596336" y="2204864"/>
            <a:ext cx="10801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y </a:t>
            </a:r>
            <a:r>
              <a:rPr lang="de-DE"/>
              <a:t>= </a:t>
            </a:r>
            <a:r>
              <a:rPr lang="de-DE" smtClean="0"/>
              <a:t>x </a:t>
            </a:r>
            <a:r>
              <a:rPr lang="de-DE"/>
              <a:t>+ </a:t>
            </a:r>
            <a:r>
              <a:rPr lang="de-DE" smtClean="0"/>
              <a:t>3</a:t>
            </a:r>
          </a:p>
        </p:txBody>
      </p:sp>
      <p:sp>
        <p:nvSpPr>
          <p:cNvPr id="6" name="Rechteck 5"/>
          <p:cNvSpPr/>
          <p:nvPr/>
        </p:nvSpPr>
        <p:spPr>
          <a:xfrm>
            <a:off x="251520" y="2204864"/>
            <a:ext cx="9361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 A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812360" y="1628800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System B</a:t>
            </a:r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187624" y="270892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187624" y="414908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403648" y="23392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2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331640" y="4149080"/>
            <a:ext cx="6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 = 5</a:t>
            </a:r>
          </a:p>
          <a:p>
            <a:r>
              <a:rPr lang="de-DE" smtClean="0"/>
              <a:t>y‘ = 7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88024" y="3501008"/>
            <a:ext cx="4320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77937" y="299695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B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292079" y="3702693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y‘ = y + 2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9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5380526" y="2132856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79912" y="3451310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699792" y="3429000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7995" y="50946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Filter in einer Webanwendung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7596336" y="2204864"/>
            <a:ext cx="10801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51520" y="2204864"/>
            <a:ext cx="9361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 A (Browser)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812360" y="176352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Webapp</a:t>
            </a:r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187624" y="270892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187624" y="414908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99792" y="2132856"/>
            <a:ext cx="432048" cy="129614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489705" y="1628800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A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380526" y="3356992"/>
            <a:ext cx="432048" cy="1335158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410486" y="4797152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B</a:t>
            </a:r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779912" y="2155166"/>
            <a:ext cx="432048" cy="129614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569825" y="1651110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30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Response-Filter, mit dem die Texte vom Response-Body zu Großbuchstaben umgewandelt werden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42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8" y="38068"/>
            <a:ext cx="238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Ohne Uppercase-Filter:</a:t>
            </a:r>
            <a:endParaRPr lang="de-DE" b="1"/>
          </a:p>
        </p:txBody>
      </p:sp>
      <p:cxnSp>
        <p:nvCxnSpPr>
          <p:cNvPr id="6" name="Gerade Verbindung 5"/>
          <p:cNvCxnSpPr/>
          <p:nvPr/>
        </p:nvCxnSpPr>
        <p:spPr>
          <a:xfrm>
            <a:off x="827584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6"/>
          <p:cNvSpPr/>
          <p:nvPr/>
        </p:nvSpPr>
        <p:spPr>
          <a:xfrm>
            <a:off x="179512" y="1700808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75856" y="5277401"/>
            <a:ext cx="2760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Servlet:</a:t>
            </a:r>
          </a:p>
          <a:p>
            <a:endParaRPr lang="de-DE" sz="1200"/>
          </a:p>
          <a:p>
            <a:r>
              <a:rPr lang="de-DE" sz="1200" smtClean="0"/>
              <a:t>… service(request, response) {</a:t>
            </a:r>
          </a:p>
          <a:p>
            <a:r>
              <a:rPr lang="de-DE" sz="1200" smtClean="0"/>
              <a:t>    PrintWriter out = response.getWriter();</a:t>
            </a:r>
          </a:p>
          <a:p>
            <a:r>
              <a:rPr lang="de-DE" sz="1200"/>
              <a:t> </a:t>
            </a:r>
            <a:r>
              <a:rPr lang="de-DE" sz="1200" smtClean="0"/>
              <a:t>   out.print(„Hallo Welt“);</a:t>
            </a:r>
            <a:endParaRPr lang="de-DE" sz="1200"/>
          </a:p>
          <a:p>
            <a:r>
              <a:rPr lang="de-DE" sz="1200" smtClean="0"/>
              <a:t>}</a:t>
            </a:r>
            <a:endParaRPr lang="de-DE" sz="120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59532" y="2348880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4799" y="2391873"/>
            <a:ext cx="1138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http-Request</a:t>
            </a:r>
            <a:endParaRPr lang="de-DE" sz="1400"/>
          </a:p>
        </p:txBody>
      </p:sp>
      <p:sp>
        <p:nvSpPr>
          <p:cNvPr id="13" name="Rechteck 12"/>
          <p:cNvSpPr/>
          <p:nvPr/>
        </p:nvSpPr>
        <p:spPr>
          <a:xfrm>
            <a:off x="4792618" y="1196752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18059" y="898847"/>
            <a:ext cx="1612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HttpServletRequest</a:t>
            </a:r>
            <a:endParaRPr lang="de-DE" sz="1400"/>
          </a:p>
        </p:txBody>
      </p:sp>
      <p:sp>
        <p:nvSpPr>
          <p:cNvPr id="15" name="Rechteck 14"/>
          <p:cNvSpPr/>
          <p:nvPr/>
        </p:nvSpPr>
        <p:spPr>
          <a:xfrm>
            <a:off x="2801902" y="1986104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out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027343" y="1688199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HttpServletResponse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2195736" y="2699650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22665" y="2545760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PrintWriter</a:t>
            </a:r>
            <a:endParaRPr lang="de-DE" sz="140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393920" y="2156552"/>
            <a:ext cx="633423" cy="543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211960" y="1688199"/>
            <a:ext cx="1228730" cy="404505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3635896" y="2286474"/>
            <a:ext cx="1382163" cy="344678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2710633" y="3212976"/>
            <a:ext cx="739341" cy="288032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329691" y="4060813"/>
            <a:ext cx="1099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„Hallo Welt“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4231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8" y="38068"/>
            <a:ext cx="220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Mit Uppercase-Filter:</a:t>
            </a:r>
            <a:endParaRPr lang="de-DE" b="1"/>
          </a:p>
        </p:txBody>
      </p:sp>
      <p:cxnSp>
        <p:nvCxnSpPr>
          <p:cNvPr id="6" name="Gerade Verbindung 5"/>
          <p:cNvCxnSpPr/>
          <p:nvPr/>
        </p:nvCxnSpPr>
        <p:spPr>
          <a:xfrm>
            <a:off x="827584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6"/>
          <p:cNvSpPr/>
          <p:nvPr/>
        </p:nvSpPr>
        <p:spPr>
          <a:xfrm>
            <a:off x="179512" y="1700808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75856" y="5277401"/>
            <a:ext cx="2760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Servlet:</a:t>
            </a:r>
          </a:p>
          <a:p>
            <a:endParaRPr lang="de-DE" sz="1200"/>
          </a:p>
          <a:p>
            <a:r>
              <a:rPr lang="de-DE" sz="1200" smtClean="0"/>
              <a:t>… service(request, response) {</a:t>
            </a:r>
          </a:p>
          <a:p>
            <a:r>
              <a:rPr lang="de-DE" sz="1200" smtClean="0"/>
              <a:t>    PrintWriter out = response.getWriter();</a:t>
            </a:r>
          </a:p>
          <a:p>
            <a:r>
              <a:rPr lang="de-DE" sz="1200"/>
              <a:t> </a:t>
            </a:r>
            <a:r>
              <a:rPr lang="de-DE" sz="1200" smtClean="0"/>
              <a:t>   out.print(„Hallo Welt“);</a:t>
            </a:r>
            <a:endParaRPr lang="de-DE" sz="1200"/>
          </a:p>
          <a:p>
            <a:r>
              <a:rPr lang="de-DE" sz="1200" smtClean="0"/>
              <a:t>}</a:t>
            </a:r>
            <a:endParaRPr lang="de-DE" sz="120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59532" y="2348880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4799" y="2391873"/>
            <a:ext cx="1138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http-Request</a:t>
            </a:r>
            <a:endParaRPr lang="de-DE" sz="1400"/>
          </a:p>
        </p:txBody>
      </p:sp>
      <p:sp>
        <p:nvSpPr>
          <p:cNvPr id="13" name="Rechteck 12"/>
          <p:cNvSpPr/>
          <p:nvPr/>
        </p:nvSpPr>
        <p:spPr>
          <a:xfrm>
            <a:off x="4792618" y="1196752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18059" y="898847"/>
            <a:ext cx="1612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HttpServletRequest</a:t>
            </a:r>
            <a:endParaRPr lang="de-DE" sz="1400"/>
          </a:p>
        </p:txBody>
      </p:sp>
      <p:sp>
        <p:nvSpPr>
          <p:cNvPr id="15" name="Rechteck 14"/>
          <p:cNvSpPr/>
          <p:nvPr/>
        </p:nvSpPr>
        <p:spPr>
          <a:xfrm>
            <a:off x="2801902" y="1986104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out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027343" y="1688199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HttpServletResponse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2195736" y="2699650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22665" y="2545760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PrintWriter</a:t>
            </a:r>
            <a:endParaRPr lang="de-DE" sz="140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393920" y="2156552"/>
            <a:ext cx="633423" cy="543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440690" y="1688199"/>
            <a:ext cx="1189733" cy="15247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3635896" y="2286474"/>
            <a:ext cx="3744416" cy="92650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2710633" y="3212976"/>
            <a:ext cx="739341" cy="288032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519772" y="3947316"/>
            <a:ext cx="1099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„Hallo Welt“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5724128" y="2870098"/>
            <a:ext cx="347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Filter:</a:t>
            </a:r>
          </a:p>
          <a:p>
            <a:endParaRPr lang="de-DE" sz="1200"/>
          </a:p>
          <a:p>
            <a:r>
              <a:rPr lang="de-DE" sz="1200" smtClean="0"/>
              <a:t>… doFilter(request, response, chain) {</a:t>
            </a:r>
          </a:p>
          <a:p>
            <a:endParaRPr lang="de-DE" sz="1200" smtClean="0"/>
          </a:p>
          <a:p>
            <a:r>
              <a:rPr lang="de-DE" sz="1200"/>
              <a:t> </a:t>
            </a:r>
            <a:r>
              <a:rPr lang="de-DE" sz="1200" smtClean="0"/>
              <a:t>      chain.doFilter(request, response);</a:t>
            </a:r>
          </a:p>
          <a:p>
            <a:r>
              <a:rPr lang="de-DE" sz="1200"/>
              <a:t> </a:t>
            </a:r>
            <a:r>
              <a:rPr lang="de-DE" sz="1200" smtClean="0"/>
              <a:t>      </a:t>
            </a:r>
            <a:r>
              <a:rPr lang="de-DE" sz="1200" b="1" smtClean="0"/>
              <a:t>//kein Zugriff auf den Text  aus dem PrintWriter</a:t>
            </a:r>
            <a:endParaRPr lang="de-DE" sz="1200" b="1"/>
          </a:p>
          <a:p>
            <a:r>
              <a:rPr lang="de-DE" sz="1200" smtClean="0"/>
              <a:t>}</a:t>
            </a:r>
            <a:endParaRPr lang="de-DE" sz="1200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4879060" y="3753036"/>
            <a:ext cx="2933300" cy="198022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257478" y="3753036"/>
            <a:ext cx="2933300" cy="19741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4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8" y="38068"/>
            <a:ext cx="363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Mit Uppercase-Filter und Decorator:</a:t>
            </a:r>
            <a:endParaRPr lang="de-DE" b="1"/>
          </a:p>
        </p:txBody>
      </p:sp>
      <p:cxnSp>
        <p:nvCxnSpPr>
          <p:cNvPr id="6" name="Gerade Verbindung 5"/>
          <p:cNvCxnSpPr/>
          <p:nvPr/>
        </p:nvCxnSpPr>
        <p:spPr>
          <a:xfrm>
            <a:off x="827584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6"/>
          <p:cNvSpPr/>
          <p:nvPr/>
        </p:nvSpPr>
        <p:spPr>
          <a:xfrm>
            <a:off x="179512" y="1700808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75856" y="5277401"/>
            <a:ext cx="2760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Servlet:</a:t>
            </a:r>
          </a:p>
          <a:p>
            <a:endParaRPr lang="de-DE" sz="1200"/>
          </a:p>
          <a:p>
            <a:r>
              <a:rPr lang="de-DE" sz="1200" smtClean="0"/>
              <a:t>… service(request, response) {</a:t>
            </a:r>
          </a:p>
          <a:p>
            <a:r>
              <a:rPr lang="de-DE" sz="1200" smtClean="0"/>
              <a:t>    PrintWriter out = response.getWriter();</a:t>
            </a:r>
          </a:p>
          <a:p>
            <a:r>
              <a:rPr lang="de-DE" sz="1200"/>
              <a:t> </a:t>
            </a:r>
            <a:r>
              <a:rPr lang="de-DE" sz="1200" smtClean="0"/>
              <a:t>   out.print(„Hallo Welt“);</a:t>
            </a:r>
            <a:endParaRPr lang="de-DE" sz="1200"/>
          </a:p>
          <a:p>
            <a:r>
              <a:rPr lang="de-DE" sz="1200" smtClean="0"/>
              <a:t>}</a:t>
            </a:r>
            <a:endParaRPr lang="de-DE" sz="120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59532" y="2348880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4799" y="2391873"/>
            <a:ext cx="1138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http-Request</a:t>
            </a:r>
            <a:endParaRPr lang="de-DE" sz="1400"/>
          </a:p>
        </p:txBody>
      </p:sp>
      <p:sp>
        <p:nvSpPr>
          <p:cNvPr id="13" name="Rechteck 12"/>
          <p:cNvSpPr/>
          <p:nvPr/>
        </p:nvSpPr>
        <p:spPr>
          <a:xfrm>
            <a:off x="4792618" y="1196752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18059" y="898847"/>
            <a:ext cx="1612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HttpServletRequest</a:t>
            </a:r>
            <a:endParaRPr lang="de-DE" sz="1400"/>
          </a:p>
        </p:txBody>
      </p:sp>
      <p:sp>
        <p:nvSpPr>
          <p:cNvPr id="15" name="Rechteck 14"/>
          <p:cNvSpPr/>
          <p:nvPr/>
        </p:nvSpPr>
        <p:spPr>
          <a:xfrm>
            <a:off x="2801902" y="1986104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out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027343" y="1688199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HttpServletResponse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2195736" y="2699650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22665" y="2545760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PrintWriter</a:t>
            </a:r>
            <a:endParaRPr lang="de-DE" sz="140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393920" y="2156552"/>
            <a:ext cx="633423" cy="543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440690" y="1688199"/>
            <a:ext cx="1189733" cy="15247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3635896" y="2286474"/>
            <a:ext cx="3744416" cy="92650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449975" y="4255093"/>
            <a:ext cx="689749" cy="183820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504548" y="4435369"/>
            <a:ext cx="1099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„Hallo Welt“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5724128" y="2870098"/>
            <a:ext cx="2812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Filter:</a:t>
            </a:r>
          </a:p>
          <a:p>
            <a:endParaRPr lang="de-DE" sz="1200"/>
          </a:p>
          <a:p>
            <a:r>
              <a:rPr lang="de-DE" sz="1200" smtClean="0"/>
              <a:t>… doFilter(request, response, chain) {</a:t>
            </a:r>
          </a:p>
          <a:p>
            <a:r>
              <a:rPr lang="de-DE" sz="1200" smtClean="0"/>
              <a:t>       </a:t>
            </a:r>
            <a:r>
              <a:rPr lang="de-DE" sz="1200" smtClean="0">
                <a:solidFill>
                  <a:srgbClr val="FF0000"/>
                </a:solidFill>
              </a:rPr>
              <a:t>MyResponse myResponse = new …</a:t>
            </a:r>
          </a:p>
          <a:p>
            <a:r>
              <a:rPr lang="de-DE" sz="1200"/>
              <a:t> </a:t>
            </a:r>
            <a:r>
              <a:rPr lang="de-DE" sz="1200" smtClean="0"/>
              <a:t>      chain.doFilter(request, </a:t>
            </a:r>
            <a:r>
              <a:rPr lang="de-DE" sz="1200" smtClean="0">
                <a:solidFill>
                  <a:srgbClr val="FF0000"/>
                </a:solidFill>
              </a:rPr>
              <a:t>myResponse</a:t>
            </a:r>
            <a:r>
              <a:rPr lang="de-DE" sz="1200" smtClean="0"/>
              <a:t>);</a:t>
            </a:r>
          </a:p>
          <a:p>
            <a:r>
              <a:rPr lang="de-DE" sz="1200"/>
              <a:t> </a:t>
            </a:r>
            <a:r>
              <a:rPr lang="de-DE" sz="1200" smtClean="0"/>
              <a:t>      </a:t>
            </a:r>
            <a:endParaRPr lang="de-DE" sz="1200" b="1"/>
          </a:p>
          <a:p>
            <a:r>
              <a:rPr lang="de-DE" sz="1200" smtClean="0"/>
              <a:t>}</a:t>
            </a:r>
            <a:endParaRPr lang="de-DE" sz="1200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4879060" y="3753036"/>
            <a:ext cx="2933300" cy="198022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257478" y="3753036"/>
            <a:ext cx="2933300" cy="19741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421854" y="3154915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out</a:t>
            </a:r>
            <a:endParaRPr lang="de-DE" sz="1400"/>
          </a:p>
        </p:txBody>
      </p:sp>
      <p:sp>
        <p:nvSpPr>
          <p:cNvPr id="28" name="Rechteck 27"/>
          <p:cNvSpPr/>
          <p:nvPr/>
        </p:nvSpPr>
        <p:spPr>
          <a:xfrm>
            <a:off x="3815688" y="3868461"/>
            <a:ext cx="648072" cy="34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042617" y="3714571"/>
            <a:ext cx="89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MyWriter</a:t>
            </a:r>
            <a:endParaRPr lang="de-DE" sz="1400"/>
          </a:p>
        </p:txBody>
      </p:sp>
      <p:cxnSp>
        <p:nvCxnSpPr>
          <p:cNvPr id="31" name="Gerade Verbindung mit Pfeil 30"/>
          <p:cNvCxnSpPr/>
          <p:nvPr/>
        </p:nvCxnSpPr>
        <p:spPr>
          <a:xfrm flipH="1">
            <a:off x="4013872" y="3325363"/>
            <a:ext cx="633423" cy="543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722143" y="2905199"/>
            <a:ext cx="111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MyResponse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137405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Bildschirmpräsentation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Patrin</dc:creator>
  <cp:lastModifiedBy>Windows-Benutzer</cp:lastModifiedBy>
  <cp:revision>19</cp:revision>
  <dcterms:created xsi:type="dcterms:W3CDTF">2017-05-03T07:09:22Z</dcterms:created>
  <dcterms:modified xsi:type="dcterms:W3CDTF">2017-05-04T07:27:16Z</dcterms:modified>
</cp:coreProperties>
</file>