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2" autoAdjust="0"/>
    <p:restoredTop sz="94850" autoAdjust="0"/>
  </p:normalViewPr>
  <p:slideViewPr>
    <p:cSldViewPr>
      <p:cViewPr varScale="1">
        <p:scale>
          <a:sx n="75" d="100"/>
          <a:sy n="75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ee/tech/index-jsp-142185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2032" y="86960"/>
            <a:ext cx="269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Client-Server App mit Java</a:t>
            </a:r>
            <a:endParaRPr lang="de-DE" b="1"/>
          </a:p>
        </p:txBody>
      </p:sp>
      <p:sp>
        <p:nvSpPr>
          <p:cNvPr id="5" name="Rechteck 4"/>
          <p:cNvSpPr/>
          <p:nvPr/>
        </p:nvSpPr>
        <p:spPr>
          <a:xfrm>
            <a:off x="5076056" y="1196752"/>
            <a:ext cx="3528392" cy="4968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236296" y="664890"/>
            <a:ext cx="108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Server PC</a:t>
            </a: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327835" y="1716400"/>
            <a:ext cx="3024833" cy="41044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5490944" y="13470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VM</a:t>
            </a: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787765" y="2348880"/>
            <a:ext cx="2136783" cy="32403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5741081" y="1914914"/>
            <a:ext cx="123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Server-App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59891" y="1196752"/>
            <a:ext cx="3528392" cy="4968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2420131" y="664890"/>
            <a:ext cx="102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Client PC</a:t>
            </a:r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511670" y="1716400"/>
            <a:ext cx="3024833" cy="41044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674779" y="13470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VM</a:t>
            </a:r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971600" y="2348880"/>
            <a:ext cx="2136783" cy="32403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924916" y="1914914"/>
            <a:ext cx="11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Client-App</a:t>
            </a:r>
            <a:endParaRPr lang="de-DE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3108383" y="3429000"/>
            <a:ext cx="26793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H="1">
            <a:off x="3108383" y="4005064"/>
            <a:ext cx="26793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3937004" y="3531982"/>
            <a:ext cx="1022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Protokoll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3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2032" y="86960"/>
            <a:ext cx="382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Client-Server App mit Servlets und Co.</a:t>
            </a:r>
            <a:endParaRPr lang="de-DE" b="1"/>
          </a:p>
        </p:txBody>
      </p:sp>
      <p:sp>
        <p:nvSpPr>
          <p:cNvPr id="5" name="Rechteck 4"/>
          <p:cNvSpPr/>
          <p:nvPr/>
        </p:nvSpPr>
        <p:spPr>
          <a:xfrm>
            <a:off x="5076056" y="1196752"/>
            <a:ext cx="3528392" cy="4968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236296" y="664890"/>
            <a:ext cx="108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Server PC</a:t>
            </a: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327835" y="1716400"/>
            <a:ext cx="3024833" cy="41044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5490944" y="13470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VM</a:t>
            </a: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787765" y="2348880"/>
            <a:ext cx="2136783" cy="32403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5627138" y="2099580"/>
            <a:ext cx="160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Web-Container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59891" y="1196752"/>
            <a:ext cx="3528392" cy="4968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2420131" y="664890"/>
            <a:ext cx="102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Client PC</a:t>
            </a:r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971600" y="2348880"/>
            <a:ext cx="2136783" cy="32403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924916" y="1914914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Browser</a:t>
            </a:r>
            <a:endParaRPr lang="de-DE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3108383" y="3429000"/>
            <a:ext cx="26793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H="1">
            <a:off x="3108383" y="4005064"/>
            <a:ext cx="26793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3638676" y="3531982"/>
            <a:ext cx="150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Http-Protokoll</a:t>
            </a:r>
            <a:endParaRPr lang="de-DE"/>
          </a:p>
        </p:txBody>
      </p:sp>
      <p:sp>
        <p:nvSpPr>
          <p:cNvPr id="3" name="Flussdiagramm: Mehrere Dokumente 2"/>
          <p:cNvSpPr/>
          <p:nvPr/>
        </p:nvSpPr>
        <p:spPr>
          <a:xfrm>
            <a:off x="6156176" y="3716648"/>
            <a:ext cx="1368152" cy="1368536"/>
          </a:xfrm>
          <a:prstGeom prst="flowChartMultidocumen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Servlets, JSPs…</a:t>
            </a:r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6300192" y="3531982"/>
            <a:ext cx="2173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WebApp (Server-Teil)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8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11560" y="1124744"/>
            <a:ext cx="75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hlinkClick r:id="rId2"/>
              </a:rPr>
              <a:t>http</a:t>
            </a:r>
            <a:r>
              <a:rPr lang="de-DE">
                <a:hlinkClick r:id="rId2"/>
              </a:rPr>
              <a:t>://</a:t>
            </a:r>
            <a:r>
              <a:rPr lang="de-DE" smtClean="0">
                <a:hlinkClick r:id="rId2"/>
              </a:rPr>
              <a:t>www.oracle.com/technetwork/java/javaee/tech/index-jsp-142185.html</a:t>
            </a:r>
            <a:endParaRPr lang="de-DE" smtClean="0"/>
          </a:p>
          <a:p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67544" y="391994"/>
            <a:ext cx="231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/>
              <a:t>Java EE </a:t>
            </a:r>
            <a:r>
              <a:rPr lang="de-DE" b="1"/>
              <a:t>7 </a:t>
            </a:r>
            <a:r>
              <a:rPr lang="de-DE" b="1" smtClean="0"/>
              <a:t>Technologies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55027139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Bildschirmpräsentation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Patrin</dc:creator>
  <cp:lastModifiedBy>Windows-Benutzer</cp:lastModifiedBy>
  <cp:revision>6</cp:revision>
  <dcterms:created xsi:type="dcterms:W3CDTF">2017-03-14T10:34:45Z</dcterms:created>
  <dcterms:modified xsi:type="dcterms:W3CDTF">2017-03-15T08:35:02Z</dcterms:modified>
</cp:coreProperties>
</file>